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28"/>
  </p:notesMasterIdLst>
  <p:handoutMasterIdLst>
    <p:handoutMasterId r:id="rId29"/>
  </p:handoutMasterIdLst>
  <p:sldIdLst>
    <p:sldId id="370" r:id="rId2"/>
    <p:sldId id="377" r:id="rId3"/>
    <p:sldId id="399" r:id="rId4"/>
    <p:sldId id="409" r:id="rId5"/>
    <p:sldId id="379" r:id="rId6"/>
    <p:sldId id="410" r:id="rId7"/>
    <p:sldId id="411" r:id="rId8"/>
    <p:sldId id="387" r:id="rId9"/>
    <p:sldId id="388" r:id="rId10"/>
    <p:sldId id="393" r:id="rId11"/>
    <p:sldId id="402" r:id="rId12"/>
    <p:sldId id="403" r:id="rId13"/>
    <p:sldId id="389" r:id="rId14"/>
    <p:sldId id="404" r:id="rId15"/>
    <p:sldId id="413" r:id="rId16"/>
    <p:sldId id="414" r:id="rId17"/>
    <p:sldId id="415" r:id="rId18"/>
    <p:sldId id="390" r:id="rId19"/>
    <p:sldId id="391" r:id="rId20"/>
    <p:sldId id="395" r:id="rId21"/>
    <p:sldId id="397" r:id="rId22"/>
    <p:sldId id="396" r:id="rId23"/>
    <p:sldId id="412" r:id="rId24"/>
    <p:sldId id="408" r:id="rId25"/>
    <p:sldId id="407" r:id="rId26"/>
    <p:sldId id="347" r:id="rId27"/>
  </p:sldIdLst>
  <p:sldSz cx="24382413" cy="13716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59A8AD1-BFF2-4CBD-9E84-C6E1BE0A118B}">
          <p14:sldIdLst>
            <p14:sldId id="370"/>
            <p14:sldId id="377"/>
            <p14:sldId id="399"/>
            <p14:sldId id="409"/>
            <p14:sldId id="379"/>
            <p14:sldId id="410"/>
            <p14:sldId id="411"/>
            <p14:sldId id="387"/>
            <p14:sldId id="388"/>
            <p14:sldId id="393"/>
            <p14:sldId id="402"/>
            <p14:sldId id="403"/>
            <p14:sldId id="389"/>
            <p14:sldId id="404"/>
            <p14:sldId id="413"/>
            <p14:sldId id="414"/>
            <p14:sldId id="415"/>
            <p14:sldId id="390"/>
            <p14:sldId id="391"/>
            <p14:sldId id="395"/>
            <p14:sldId id="397"/>
            <p14:sldId id="396"/>
            <p14:sldId id="412"/>
            <p14:sldId id="408"/>
            <p14:sldId id="407"/>
            <p14:sldId id="34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30A"/>
    <a:srgbClr val="F9F7ED"/>
    <a:srgbClr val="F8F8EC"/>
    <a:srgbClr val="60A917"/>
    <a:srgbClr val="00A249"/>
    <a:srgbClr val="F3F2F1"/>
    <a:srgbClr val="69DC5A"/>
    <a:srgbClr val="3F64FF"/>
    <a:srgbClr val="EFF2FF"/>
    <a:srgbClr val="0016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04" autoAdjust="0"/>
    <p:restoredTop sz="81776" autoAdjust="0"/>
  </p:normalViewPr>
  <p:slideViewPr>
    <p:cSldViewPr snapToGrid="0" snapToObjects="1" showGuides="1">
      <p:cViewPr varScale="1">
        <p:scale>
          <a:sx n="46" d="100"/>
          <a:sy n="46" d="100"/>
        </p:scale>
        <p:origin x="192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 snapToGrid="0" snapToObjects="1" showGuides="1">
      <p:cViewPr varScale="1">
        <p:scale>
          <a:sx n="80" d="100"/>
          <a:sy n="80" d="100"/>
        </p:scale>
        <p:origin x="266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B6A7B-1B4F-1140-92A6-C6824A8D2EC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23F247-190E-8442-A6E6-7354B66410C5}" type="datetimeFigureOut">
              <a:rPr kumimoji="1" lang="zh-CN" altLang="en-US" smtClean="0"/>
              <a:t>2020/5/13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76650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F4C82-C2E4-B543-8475-BD56381FBFD2}" type="datetimeFigureOut">
              <a:rPr kumimoji="1" lang="zh-CN" altLang="en-US" smtClean="0"/>
              <a:t>2020/5/13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5093F-09A4-C64B-A363-EE9B37DE08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441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km.vivo.xyz/pages/viewpage.action?pageId=166092103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5093F-09A4-C64B-A363-EE9B37DE086C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5745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5093F-09A4-C64B-A363-EE9B37DE086C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4254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5093F-09A4-C64B-A363-EE9B37DE086C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4015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5093F-09A4-C64B-A363-EE9B37DE086C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3246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5093F-09A4-C64B-A363-EE9B37DE086C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17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5093F-09A4-C64B-A363-EE9B37DE086C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0101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5093F-09A4-C64B-A363-EE9B37DE086C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6934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5093F-09A4-C64B-A363-EE9B37DE086C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5113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NexEventPlatform</a:t>
            </a:r>
            <a:r>
              <a:rPr lang="zh-CN" altLang="en-US" dirty="0" smtClean="0"/>
              <a:t>文档地址：</a:t>
            </a:r>
            <a:r>
              <a:rPr lang="en-US" altLang="zh-CN" dirty="0" smtClean="0">
                <a:hlinkClick r:id="rId3"/>
              </a:rPr>
              <a:t>http://km.vivo.xyz/pages/viewpage.action?pageId=166092103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5093F-09A4-C64B-A363-EE9B37DE086C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9716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5093F-09A4-C64B-A363-EE9B37DE086C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3336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封面（品牌标志）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占位符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1"/>
            <a:ext cx="24388762" cy="13716001"/>
          </a:xfrm>
          <a:prstGeom prst="rect">
            <a:avLst/>
          </a:prstGeom>
        </p:spPr>
      </p:pic>
      <p:sp>
        <p:nvSpPr>
          <p:cNvPr id="78" name="图片占位符 5">
            <a:extLst>
              <a:ext uri="{FF2B5EF4-FFF2-40B4-BE49-F238E27FC236}">
                <a16:creationId xmlns:a16="http://schemas.microsoft.com/office/drawing/2014/main" id="{306741F4-943B-455E-8064-72C96DAA5F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990" y="34757"/>
            <a:ext cx="24388762" cy="13716001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endParaRPr lang="zh-CN" altLang="en-US" dirty="0"/>
          </a:p>
        </p:txBody>
      </p:sp>
      <p:sp>
        <p:nvSpPr>
          <p:cNvPr id="172" name="文本框 171"/>
          <p:cNvSpPr txBox="1"/>
          <p:nvPr userDrawn="1"/>
        </p:nvSpPr>
        <p:spPr>
          <a:xfrm>
            <a:off x="24499856" y="1848757"/>
            <a:ext cx="441650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vivo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sp>
        <p:nvSpPr>
          <p:cNvPr id="173" name="矩形 172"/>
          <p:cNvSpPr/>
          <p:nvPr userDrawn="1"/>
        </p:nvSpPr>
        <p:spPr>
          <a:xfrm>
            <a:off x="-5190548" y="375253"/>
            <a:ext cx="25305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0" i="0" dirty="0">
                <a:solidFill>
                  <a:srgbClr val="415FFF"/>
                </a:solidFill>
                <a:latin typeface="vivo type CN简 Regular" panose="02000500000000000000" charset="-122"/>
                <a:ea typeface="vivo type CN简 Regular" panose="02000500000000000000" charset="-122"/>
                <a:cs typeface="vivo type CN简 Regular" panose="02000500000000000000" charset="-122"/>
              </a:rPr>
              <a:t>#</a:t>
            </a:r>
            <a:r>
              <a:rPr lang="zh-CN" altLang="en-US" sz="3200" b="0" i="0" dirty="0">
                <a:solidFill>
                  <a:srgbClr val="415FFF"/>
                </a:solidFill>
                <a:latin typeface="vivo type CN简 Regular" panose="02000500000000000000" charset="-122"/>
                <a:ea typeface="vivo type CN简 Regular" panose="02000500000000000000" charset="-122"/>
                <a:cs typeface="vivo type CN简 Regular" panose="02000500000000000000" charset="-122"/>
              </a:rPr>
              <a:t>竞品颜色</a:t>
            </a:r>
            <a:endParaRPr lang="zh-CN" altLang="en-US" sz="3200" dirty="0"/>
          </a:p>
        </p:txBody>
      </p:sp>
      <p:sp>
        <p:nvSpPr>
          <p:cNvPr id="174" name="矩形 173"/>
          <p:cNvSpPr/>
          <p:nvPr userDrawn="1"/>
        </p:nvSpPr>
        <p:spPr>
          <a:xfrm>
            <a:off x="25395955" y="844550"/>
            <a:ext cx="25305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0" i="0" dirty="0">
                <a:solidFill>
                  <a:srgbClr val="415FFF"/>
                </a:solidFill>
                <a:latin typeface="vivo type CN简 Regular" panose="02000500000000000000" charset="-122"/>
                <a:ea typeface="vivo type CN简 Regular" panose="02000500000000000000" charset="-122"/>
                <a:cs typeface="vivo type CN简 Regular" panose="02000500000000000000" charset="-122"/>
              </a:rPr>
              <a:t>#</a:t>
            </a:r>
            <a:r>
              <a:rPr lang="zh-CN" altLang="en-US" sz="3200" b="0" i="0" dirty="0">
                <a:solidFill>
                  <a:srgbClr val="415FFF"/>
                </a:solidFill>
                <a:latin typeface="vivo type CN简 Regular" panose="02000500000000000000" charset="-122"/>
                <a:ea typeface="vivo type CN简 Regular" panose="02000500000000000000" charset="-122"/>
                <a:cs typeface="vivo type CN简 Regular" panose="02000500000000000000" charset="-122"/>
              </a:rPr>
              <a:t>品牌颜色</a:t>
            </a:r>
            <a:endParaRPr lang="zh-CN" altLang="en-US" sz="3200" dirty="0"/>
          </a:p>
        </p:txBody>
      </p:sp>
      <p:sp>
        <p:nvSpPr>
          <p:cNvPr id="176" name="文本框 175"/>
          <p:cNvSpPr txBox="1"/>
          <p:nvPr userDrawn="1"/>
        </p:nvSpPr>
        <p:spPr>
          <a:xfrm>
            <a:off x="-4896465" y="1490231"/>
            <a:ext cx="193803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Apple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grpSp>
        <p:nvGrpSpPr>
          <p:cNvPr id="177" name="组 176"/>
          <p:cNvGrpSpPr/>
          <p:nvPr userDrawn="1"/>
        </p:nvGrpSpPr>
        <p:grpSpPr>
          <a:xfrm>
            <a:off x="-6773395" y="2090748"/>
            <a:ext cx="5591218" cy="553087"/>
            <a:chOff x="-5043485" y="1380803"/>
            <a:chExt cx="4785749" cy="427203"/>
          </a:xfrm>
        </p:grpSpPr>
        <p:sp>
          <p:nvSpPr>
            <p:cNvPr id="178" name="矩形 177"/>
            <p:cNvSpPr/>
            <p:nvPr userDrawn="1"/>
          </p:nvSpPr>
          <p:spPr>
            <a:xfrm>
              <a:off x="-3854817" y="1380803"/>
              <a:ext cx="1199027" cy="42720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79" name="矩形 178"/>
            <p:cNvSpPr/>
            <p:nvPr userDrawn="1"/>
          </p:nvSpPr>
          <p:spPr>
            <a:xfrm>
              <a:off x="-2655790" y="1380803"/>
              <a:ext cx="1199027" cy="42720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80" name="矩形 179"/>
            <p:cNvSpPr/>
            <p:nvPr userDrawn="1"/>
          </p:nvSpPr>
          <p:spPr>
            <a:xfrm>
              <a:off x="-5043485" y="1380803"/>
              <a:ext cx="1199027" cy="4272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81" name="矩形 180"/>
            <p:cNvSpPr/>
            <p:nvPr userDrawn="1"/>
          </p:nvSpPr>
          <p:spPr>
            <a:xfrm>
              <a:off x="-1456763" y="1380803"/>
              <a:ext cx="1199027" cy="427203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183" name="文本框 182"/>
          <p:cNvSpPr txBox="1"/>
          <p:nvPr userDrawn="1"/>
        </p:nvSpPr>
        <p:spPr>
          <a:xfrm>
            <a:off x="-5171377" y="3175658"/>
            <a:ext cx="248786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Samsung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grpSp>
        <p:nvGrpSpPr>
          <p:cNvPr id="184" name="组 183"/>
          <p:cNvGrpSpPr/>
          <p:nvPr userDrawn="1"/>
        </p:nvGrpSpPr>
        <p:grpSpPr>
          <a:xfrm>
            <a:off x="-6773395" y="3767590"/>
            <a:ext cx="5591218" cy="612425"/>
            <a:chOff x="16164196" y="17698000"/>
            <a:chExt cx="4785749" cy="427203"/>
          </a:xfrm>
        </p:grpSpPr>
        <p:sp>
          <p:nvSpPr>
            <p:cNvPr id="185" name="矩形 184"/>
            <p:cNvSpPr/>
            <p:nvPr userDrawn="1"/>
          </p:nvSpPr>
          <p:spPr>
            <a:xfrm>
              <a:off x="17352864" y="17698000"/>
              <a:ext cx="1199027" cy="427203"/>
            </a:xfrm>
            <a:prstGeom prst="rect">
              <a:avLst/>
            </a:prstGeom>
            <a:solidFill>
              <a:srgbClr val="8C00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86" name="矩形 185"/>
            <p:cNvSpPr/>
            <p:nvPr userDrawn="1"/>
          </p:nvSpPr>
          <p:spPr>
            <a:xfrm>
              <a:off x="18551891" y="17698000"/>
              <a:ext cx="1199027" cy="427203"/>
            </a:xfrm>
            <a:prstGeom prst="rect">
              <a:avLst/>
            </a:prstGeom>
            <a:solidFill>
              <a:srgbClr val="7832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87" name="矩形 186"/>
            <p:cNvSpPr/>
            <p:nvPr userDrawn="1"/>
          </p:nvSpPr>
          <p:spPr>
            <a:xfrm>
              <a:off x="19750918" y="17698000"/>
              <a:ext cx="1199027" cy="427203"/>
            </a:xfrm>
            <a:prstGeom prst="rect">
              <a:avLst/>
            </a:prstGeom>
            <a:solidFill>
              <a:srgbClr val="6700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88" name="矩形 187"/>
            <p:cNvSpPr/>
            <p:nvPr userDrawn="1"/>
          </p:nvSpPr>
          <p:spPr>
            <a:xfrm>
              <a:off x="16164196" y="17698000"/>
              <a:ext cx="1199027" cy="427203"/>
            </a:xfrm>
            <a:prstGeom prst="rect">
              <a:avLst/>
            </a:prstGeom>
            <a:solidFill>
              <a:srgbClr val="8C6D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204" name="矩形 203"/>
          <p:cNvSpPr/>
          <p:nvPr userDrawn="1"/>
        </p:nvSpPr>
        <p:spPr>
          <a:xfrm>
            <a:off x="-5384668" y="12403163"/>
            <a:ext cx="1400831" cy="545267"/>
          </a:xfrm>
          <a:prstGeom prst="rect">
            <a:avLst/>
          </a:prstGeom>
          <a:solidFill>
            <a:srgbClr val="0033B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05" name="矩形 204"/>
          <p:cNvSpPr/>
          <p:nvPr userDrawn="1"/>
        </p:nvSpPr>
        <p:spPr>
          <a:xfrm>
            <a:off x="-6795697" y="12403163"/>
            <a:ext cx="1411029" cy="545268"/>
          </a:xfrm>
          <a:prstGeom prst="rect">
            <a:avLst/>
          </a:prstGeom>
          <a:solidFill>
            <a:srgbClr val="0A00C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06" name="矩形 205"/>
          <p:cNvSpPr/>
          <p:nvPr userDrawn="1"/>
        </p:nvSpPr>
        <p:spPr>
          <a:xfrm>
            <a:off x="-3983837" y="12398542"/>
            <a:ext cx="1400831" cy="545267"/>
          </a:xfrm>
          <a:prstGeom prst="rect">
            <a:avLst/>
          </a:prstGeom>
          <a:solidFill>
            <a:srgbClr val="012889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07" name="矩形 206"/>
          <p:cNvSpPr/>
          <p:nvPr userDrawn="1"/>
        </p:nvSpPr>
        <p:spPr>
          <a:xfrm>
            <a:off x="-2583008" y="12398542"/>
            <a:ext cx="1400831" cy="545267"/>
          </a:xfrm>
          <a:prstGeom prst="rect">
            <a:avLst/>
          </a:prstGeom>
          <a:solidFill>
            <a:srgbClr val="00095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08" name="文本框 207"/>
          <p:cNvSpPr txBox="1"/>
          <p:nvPr userDrawn="1"/>
        </p:nvSpPr>
        <p:spPr>
          <a:xfrm>
            <a:off x="-4902062" y="11721135"/>
            <a:ext cx="194925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其他品牌颜色</a:t>
            </a:r>
          </a:p>
        </p:txBody>
      </p:sp>
      <p:grpSp>
        <p:nvGrpSpPr>
          <p:cNvPr id="210" name="组 209"/>
          <p:cNvGrpSpPr/>
          <p:nvPr userDrawn="1"/>
        </p:nvGrpSpPr>
        <p:grpSpPr>
          <a:xfrm>
            <a:off x="-6795697" y="8992657"/>
            <a:ext cx="5613520" cy="549889"/>
            <a:chOff x="-3429000" y="10020646"/>
            <a:chExt cx="3171264" cy="549889"/>
          </a:xfrm>
        </p:grpSpPr>
        <p:sp>
          <p:nvSpPr>
            <p:cNvPr id="212" name="矩形 211"/>
            <p:cNvSpPr/>
            <p:nvPr userDrawn="1"/>
          </p:nvSpPr>
          <p:spPr>
            <a:xfrm>
              <a:off x="-2631863" y="10025267"/>
              <a:ext cx="791376" cy="545267"/>
            </a:xfrm>
            <a:prstGeom prst="rect">
              <a:avLst/>
            </a:prstGeom>
            <a:solidFill>
              <a:srgbClr val="FF59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13" name="矩形 212"/>
            <p:cNvSpPr/>
            <p:nvPr userDrawn="1"/>
          </p:nvSpPr>
          <p:spPr>
            <a:xfrm>
              <a:off x="-3429000" y="10025267"/>
              <a:ext cx="797137" cy="545268"/>
            </a:xfrm>
            <a:prstGeom prst="rect">
              <a:avLst/>
            </a:prstGeom>
            <a:solidFill>
              <a:srgbClr val="FFA31E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14" name="矩形 213"/>
            <p:cNvSpPr/>
            <p:nvPr userDrawn="1"/>
          </p:nvSpPr>
          <p:spPr>
            <a:xfrm>
              <a:off x="-1840487" y="10020646"/>
              <a:ext cx="791376" cy="545267"/>
            </a:xfrm>
            <a:prstGeom prst="rect">
              <a:avLst/>
            </a:prstGeom>
            <a:solidFill>
              <a:srgbClr val="DE4F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15" name="矩形 214"/>
            <p:cNvSpPr/>
            <p:nvPr userDrawn="1"/>
          </p:nvSpPr>
          <p:spPr>
            <a:xfrm>
              <a:off x="-1049112" y="10020646"/>
              <a:ext cx="791376" cy="545267"/>
            </a:xfrm>
            <a:prstGeom prst="rect">
              <a:avLst/>
            </a:prstGeom>
            <a:solidFill>
              <a:srgbClr val="C646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211" name="文本框 210"/>
          <p:cNvSpPr txBox="1"/>
          <p:nvPr userDrawn="1"/>
        </p:nvSpPr>
        <p:spPr>
          <a:xfrm>
            <a:off x="-4969393" y="8371427"/>
            <a:ext cx="208390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Xiaomi 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sp>
        <p:nvSpPr>
          <p:cNvPr id="217" name="矩形 216"/>
          <p:cNvSpPr/>
          <p:nvPr userDrawn="1"/>
        </p:nvSpPr>
        <p:spPr>
          <a:xfrm>
            <a:off x="-5384668" y="10700220"/>
            <a:ext cx="1400831" cy="545267"/>
          </a:xfrm>
          <a:prstGeom prst="rect">
            <a:avLst/>
          </a:prstGeom>
          <a:solidFill>
            <a:srgbClr val="348DF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18" name="矩形 217"/>
          <p:cNvSpPr/>
          <p:nvPr userDrawn="1"/>
        </p:nvSpPr>
        <p:spPr>
          <a:xfrm>
            <a:off x="-6795697" y="10700220"/>
            <a:ext cx="1411029" cy="545268"/>
          </a:xfrm>
          <a:prstGeom prst="rect">
            <a:avLst/>
          </a:prstGeom>
          <a:solidFill>
            <a:srgbClr val="0FFBF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19" name="矩形 218"/>
          <p:cNvSpPr/>
          <p:nvPr userDrawn="1"/>
        </p:nvSpPr>
        <p:spPr>
          <a:xfrm>
            <a:off x="-3983837" y="10695599"/>
            <a:ext cx="1400831" cy="545267"/>
          </a:xfrm>
          <a:prstGeom prst="rect">
            <a:avLst/>
          </a:prstGeom>
          <a:solidFill>
            <a:srgbClr val="705EE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20" name="矩形 219"/>
          <p:cNvSpPr/>
          <p:nvPr userDrawn="1"/>
        </p:nvSpPr>
        <p:spPr>
          <a:xfrm>
            <a:off x="-2583008" y="10695599"/>
            <a:ext cx="1400831" cy="545267"/>
          </a:xfrm>
          <a:prstGeom prst="rect">
            <a:avLst/>
          </a:prstGeom>
          <a:solidFill>
            <a:srgbClr val="A837D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21" name="文本框 220"/>
          <p:cNvSpPr txBox="1"/>
          <p:nvPr userDrawn="1"/>
        </p:nvSpPr>
        <p:spPr>
          <a:xfrm>
            <a:off x="-4940536" y="10074369"/>
            <a:ext cx="202619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Honor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sp>
        <p:nvSpPr>
          <p:cNvPr id="223" name="矩形 222"/>
          <p:cNvSpPr/>
          <p:nvPr userDrawn="1"/>
        </p:nvSpPr>
        <p:spPr>
          <a:xfrm>
            <a:off x="24988270" y="2679245"/>
            <a:ext cx="3345932" cy="844299"/>
          </a:xfrm>
          <a:prstGeom prst="rect">
            <a:avLst/>
          </a:prstGeom>
          <a:solidFill>
            <a:srgbClr val="00C9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24" name="矩形 223"/>
          <p:cNvSpPr/>
          <p:nvPr userDrawn="1"/>
        </p:nvSpPr>
        <p:spPr>
          <a:xfrm>
            <a:off x="24988270" y="3529374"/>
            <a:ext cx="3345932" cy="844299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25" name="矩形 224"/>
          <p:cNvSpPr/>
          <p:nvPr userDrawn="1"/>
        </p:nvSpPr>
        <p:spPr>
          <a:xfrm>
            <a:off x="24988270" y="4366767"/>
            <a:ext cx="3345932" cy="844299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26" name="矩形 225"/>
          <p:cNvSpPr/>
          <p:nvPr userDrawn="1"/>
        </p:nvSpPr>
        <p:spPr>
          <a:xfrm>
            <a:off x="24988270" y="5204161"/>
            <a:ext cx="3345932" cy="844299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27" name="矩形 226"/>
          <p:cNvSpPr/>
          <p:nvPr userDrawn="1"/>
        </p:nvSpPr>
        <p:spPr>
          <a:xfrm>
            <a:off x="24988270" y="6048459"/>
            <a:ext cx="3345932" cy="844299"/>
          </a:xfrm>
          <a:prstGeom prst="rect">
            <a:avLst/>
          </a:prstGeom>
          <a:solidFill>
            <a:srgbClr val="F0B51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28" name="矩形 227"/>
          <p:cNvSpPr/>
          <p:nvPr userDrawn="1"/>
        </p:nvSpPr>
        <p:spPr>
          <a:xfrm>
            <a:off x="24988270" y="6853202"/>
            <a:ext cx="3345932" cy="844299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29" name="文本框 228"/>
          <p:cNvSpPr txBox="1"/>
          <p:nvPr userDrawn="1"/>
        </p:nvSpPr>
        <p:spPr>
          <a:xfrm>
            <a:off x="25237952" y="7045994"/>
            <a:ext cx="2881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vivo</a:t>
            </a:r>
            <a:r>
              <a:rPr kumimoji="1" lang="zh-CN" altLang="en-US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 </a:t>
            </a:r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NEX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237" name="文本框 236"/>
          <p:cNvSpPr txBox="1"/>
          <p:nvPr userDrawn="1"/>
        </p:nvSpPr>
        <p:spPr>
          <a:xfrm>
            <a:off x="25305687" y="6223650"/>
            <a:ext cx="2813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vivo</a:t>
            </a:r>
            <a:r>
              <a:rPr kumimoji="1" lang="zh-CN" altLang="en-US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 </a:t>
            </a:r>
            <a:r>
              <a:rPr kumimoji="1" lang="en-US" altLang="zh-CN" sz="2800" b="0" i="0" dirty="0" err="1" smtClean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iQOO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grpSp>
        <p:nvGrpSpPr>
          <p:cNvPr id="81" name="组 65"/>
          <p:cNvGrpSpPr/>
          <p:nvPr userDrawn="1"/>
        </p:nvGrpSpPr>
        <p:grpSpPr>
          <a:xfrm>
            <a:off x="-6801315" y="5537689"/>
            <a:ext cx="5619138" cy="578506"/>
            <a:chOff x="5058585" y="17758837"/>
            <a:chExt cx="4833751" cy="427203"/>
          </a:xfrm>
        </p:grpSpPr>
        <p:sp>
          <p:nvSpPr>
            <p:cNvPr id="83" name="矩形 82"/>
            <p:cNvSpPr/>
            <p:nvPr userDrawn="1"/>
          </p:nvSpPr>
          <p:spPr>
            <a:xfrm>
              <a:off x="7494282" y="17758837"/>
              <a:ext cx="1199027" cy="427203"/>
            </a:xfrm>
            <a:prstGeom prst="rect">
              <a:avLst/>
            </a:prstGeom>
            <a:solidFill>
              <a:srgbClr val="003948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84" name="矩形 83"/>
            <p:cNvSpPr/>
            <p:nvPr userDrawn="1"/>
          </p:nvSpPr>
          <p:spPr>
            <a:xfrm>
              <a:off x="5058585" y="17758837"/>
              <a:ext cx="1215431" cy="427203"/>
            </a:xfrm>
            <a:prstGeom prst="rect">
              <a:avLst/>
            </a:prstGeom>
            <a:solidFill>
              <a:srgbClr val="00C878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85" name="矩形 84"/>
            <p:cNvSpPr/>
            <p:nvPr userDrawn="1"/>
          </p:nvSpPr>
          <p:spPr>
            <a:xfrm>
              <a:off x="8693309" y="17758837"/>
              <a:ext cx="1199027" cy="427203"/>
            </a:xfrm>
            <a:prstGeom prst="rect">
              <a:avLst/>
            </a:prstGeom>
            <a:solidFill>
              <a:srgbClr val="0070C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86" name="矩形 85"/>
            <p:cNvSpPr/>
            <p:nvPr userDrawn="1"/>
          </p:nvSpPr>
          <p:spPr>
            <a:xfrm>
              <a:off x="6267324" y="17758837"/>
              <a:ext cx="1215431" cy="427203"/>
            </a:xfrm>
            <a:prstGeom prst="rect">
              <a:avLst/>
            </a:prstGeom>
            <a:solidFill>
              <a:srgbClr val="66DECD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82" name="文本框 81"/>
          <p:cNvSpPr txBox="1"/>
          <p:nvPr userDrawn="1"/>
        </p:nvSpPr>
        <p:spPr>
          <a:xfrm>
            <a:off x="-4884440" y="4911838"/>
            <a:ext cx="191398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Oppo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grpSp>
        <p:nvGrpSpPr>
          <p:cNvPr id="88" name="组 88"/>
          <p:cNvGrpSpPr/>
          <p:nvPr userDrawn="1"/>
        </p:nvGrpSpPr>
        <p:grpSpPr>
          <a:xfrm>
            <a:off x="-6777036" y="7273869"/>
            <a:ext cx="5594859" cy="565735"/>
            <a:chOff x="10651243" y="17775861"/>
            <a:chExt cx="4775839" cy="427203"/>
          </a:xfrm>
        </p:grpSpPr>
        <p:sp>
          <p:nvSpPr>
            <p:cNvPr id="90" name="矩形 89"/>
            <p:cNvSpPr/>
            <p:nvPr userDrawn="1"/>
          </p:nvSpPr>
          <p:spPr>
            <a:xfrm>
              <a:off x="14228055" y="17775861"/>
              <a:ext cx="1199027" cy="427203"/>
            </a:xfrm>
            <a:prstGeom prst="rect">
              <a:avLst/>
            </a:prstGeom>
            <a:solidFill>
              <a:srgbClr val="FF757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91" name="矩形 90"/>
            <p:cNvSpPr/>
            <p:nvPr userDrawn="1"/>
          </p:nvSpPr>
          <p:spPr>
            <a:xfrm>
              <a:off x="11850271" y="17775861"/>
              <a:ext cx="1199027" cy="427203"/>
            </a:xfrm>
            <a:prstGeom prst="rect">
              <a:avLst/>
            </a:prstGeom>
            <a:solidFill>
              <a:srgbClr val="7A0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92" name="矩形 91"/>
            <p:cNvSpPr/>
            <p:nvPr userDrawn="1"/>
          </p:nvSpPr>
          <p:spPr>
            <a:xfrm>
              <a:off x="10651243" y="17775861"/>
              <a:ext cx="1199027" cy="427203"/>
            </a:xfrm>
            <a:prstGeom prst="rect">
              <a:avLst/>
            </a:prstGeom>
            <a:solidFill>
              <a:srgbClr val="FF3219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93" name="矩形 92"/>
            <p:cNvSpPr/>
            <p:nvPr userDrawn="1"/>
          </p:nvSpPr>
          <p:spPr>
            <a:xfrm>
              <a:off x="13035754" y="17775861"/>
              <a:ext cx="1199027" cy="427203"/>
            </a:xfrm>
            <a:prstGeom prst="rect">
              <a:avLst/>
            </a:prstGeom>
            <a:solidFill>
              <a:srgbClr val="36121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89" name="文本框 88"/>
          <p:cNvSpPr txBox="1"/>
          <p:nvPr userDrawn="1"/>
        </p:nvSpPr>
        <p:spPr>
          <a:xfrm>
            <a:off x="-5015883" y="6648018"/>
            <a:ext cx="21768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Huawei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sp>
        <p:nvSpPr>
          <p:cNvPr id="94" name="文本框 93"/>
          <p:cNvSpPr txBox="1"/>
          <p:nvPr userDrawn="1"/>
        </p:nvSpPr>
        <p:spPr>
          <a:xfrm>
            <a:off x="-5325922" y="7346385"/>
            <a:ext cx="129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P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95" name="文本框 94"/>
          <p:cNvSpPr txBox="1"/>
          <p:nvPr userDrawn="1"/>
        </p:nvSpPr>
        <p:spPr>
          <a:xfrm>
            <a:off x="-3908097" y="7334864"/>
            <a:ext cx="129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Mate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96" name="文本框 95"/>
          <p:cNvSpPr txBox="1"/>
          <p:nvPr userDrawn="1"/>
        </p:nvSpPr>
        <p:spPr>
          <a:xfrm>
            <a:off x="-2586922" y="7336495"/>
            <a:ext cx="1404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Nova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97" name="文本框 96"/>
          <p:cNvSpPr txBox="1"/>
          <p:nvPr userDrawn="1"/>
        </p:nvSpPr>
        <p:spPr>
          <a:xfrm>
            <a:off x="-2527807" y="5600458"/>
            <a:ext cx="129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R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98" name="文本框 97"/>
          <p:cNvSpPr txBox="1"/>
          <p:nvPr userDrawn="1"/>
        </p:nvSpPr>
        <p:spPr>
          <a:xfrm>
            <a:off x="-3983268" y="5659061"/>
            <a:ext cx="14206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Find X</a:t>
            </a:r>
          </a:p>
          <a:p>
            <a:pPr algn="ctr"/>
            <a:endParaRPr kumimoji="1" lang="zh-CN" altLang="en-US" sz="18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99" name="文本框 98"/>
          <p:cNvSpPr txBox="1"/>
          <p:nvPr userDrawn="1"/>
        </p:nvSpPr>
        <p:spPr>
          <a:xfrm>
            <a:off x="-5327524" y="5614846"/>
            <a:ext cx="129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K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70" name="内容占位符 14"/>
          <p:cNvSpPr>
            <a:spLocks noGrp="1"/>
          </p:cNvSpPr>
          <p:nvPr>
            <p:ph sz="quarter" idx="37"/>
          </p:nvPr>
        </p:nvSpPr>
        <p:spPr>
          <a:xfrm>
            <a:off x="-1986" y="7113843"/>
            <a:ext cx="17305736" cy="4175014"/>
          </a:xfrm>
          <a:solidFill>
            <a:schemeClr val="accent5">
              <a:lumMod val="75000"/>
              <a:alpha val="82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800">
                <a:solidFill>
                  <a:schemeClr val="accent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00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726585" y="8531516"/>
            <a:ext cx="14774179" cy="913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cap="none" baseline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  <a:cs typeface="vivo type CN简 Regular" panose="02000500000000000000" pitchFamily="50" charset="-122"/>
              </a:defRPr>
            </a:lvl1pPr>
          </a:lstStyle>
          <a:p>
            <a:pPr lvl="0"/>
            <a:r>
              <a:rPr lang="zh-CN" altLang="en-US" noProof="0" dirty="0" smtClean="0"/>
              <a:t>封面副标题可在此处添加</a:t>
            </a:r>
            <a:endParaRPr lang="en-US" altLang="zh-CN" noProof="0" dirty="0"/>
          </a:p>
        </p:txBody>
      </p:sp>
      <p:sp>
        <p:nvSpPr>
          <p:cNvPr id="73" name="Textplatzhalter 3">
            <a:extLst>
              <a:ext uri="{FF2B5EF4-FFF2-40B4-BE49-F238E27FC236}">
                <a16:creationId xmlns:a16="http://schemas.microsoft.com/office/drawing/2014/main" id="{20E19EBB-5E87-324A-8532-4533415C7CB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643455" y="10412465"/>
            <a:ext cx="6454299" cy="552566"/>
          </a:xfrm>
        </p:spPr>
        <p:txBody>
          <a:bodyPr anchor="b">
            <a:noAutofit/>
          </a:bodyPr>
          <a:lstStyle>
            <a:lvl1pPr marL="0" marR="0" indent="0" algn="l" defTabSz="1828709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  <a:cs typeface="vivo type CN简 Regular" panose="02000500000000000000" pitchFamily="50" charset="-122"/>
              </a:defRPr>
            </a:lvl1pPr>
          </a:lstStyle>
          <a:p>
            <a:pPr marL="0" marR="0" lvl="0" indent="0" defTabSz="1828709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noProof="0" dirty="0"/>
              <a:t>部门</a:t>
            </a:r>
            <a:r>
              <a:rPr lang="zh-CN" altLang="en-US" noProof="0" dirty="0" smtClean="0"/>
              <a:t>名称  </a:t>
            </a:r>
            <a:r>
              <a:rPr lang="en-US" altLang="zh-CN" noProof="0" dirty="0" smtClean="0"/>
              <a:t>|  </a:t>
            </a:r>
            <a:r>
              <a:rPr lang="zh-CN" altLang="en-US" noProof="0" dirty="0" smtClean="0"/>
              <a:t>日期</a:t>
            </a:r>
            <a:endParaRPr lang="en-US" altLang="zh-CN" noProof="0" dirty="0" smtClean="0"/>
          </a:p>
        </p:txBody>
      </p:sp>
      <p:sp>
        <p:nvSpPr>
          <p:cNvPr id="66" name="文本框 65"/>
          <p:cNvSpPr txBox="1"/>
          <p:nvPr userDrawn="1"/>
        </p:nvSpPr>
        <p:spPr>
          <a:xfrm>
            <a:off x="1571712" y="2877632"/>
            <a:ext cx="8649547" cy="951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>
              <a:lnSpc>
                <a:spcPct val="150000"/>
              </a:lnSpc>
            </a:pPr>
            <a:endParaRPr lang="zh-CN" altLang="en-US" sz="7200" dirty="0">
              <a:solidFill>
                <a:schemeClr val="bg1"/>
              </a:solidFill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</p:txBody>
      </p:sp>
      <p:sp>
        <p:nvSpPr>
          <p:cNvPr id="74" name="Textplatzhalter 8"/>
          <p:cNvSpPr>
            <a:spLocks noGrp="1"/>
          </p:cNvSpPr>
          <p:nvPr>
            <p:ph type="body" sz="quarter" idx="38" hasCustomPrompt="1"/>
          </p:nvPr>
        </p:nvSpPr>
        <p:spPr>
          <a:xfrm>
            <a:off x="1714500" y="7510975"/>
            <a:ext cx="14786264" cy="913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7200" b="0" i="0" cap="none" baseline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  <a:cs typeface="vivo type CN简 Regular" panose="02000500000000000000" pitchFamily="50" charset="-122"/>
              </a:defRPr>
            </a:lvl1pPr>
          </a:lstStyle>
          <a:p>
            <a:pPr lvl="0"/>
            <a:r>
              <a:rPr lang="en-US" altLang="zh-CN" noProof="0" dirty="0" smtClean="0"/>
              <a:t>PPT</a:t>
            </a:r>
            <a:r>
              <a:rPr lang="zh-CN" altLang="en-US" noProof="0" dirty="0" smtClean="0"/>
              <a:t>封面示意</a:t>
            </a:r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07614072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7132" userDrawn="1">
          <p15:clr>
            <a:srgbClr val="FBAE40"/>
          </p15:clr>
        </p15:guide>
        <p15:guide id="2" pos="1080">
          <p15:clr>
            <a:srgbClr val="FBAE40"/>
          </p15:clr>
        </p15:guide>
        <p15:guide id="3" pos="717">
          <p15:clr>
            <a:srgbClr val="FBAE40"/>
          </p15:clr>
        </p15:guide>
        <p15:guide id="4" pos="10900">
          <p15:clr>
            <a:srgbClr val="FBAE40"/>
          </p15:clr>
        </p15:guide>
        <p15:guide id="5" orient="horz" pos="8153">
          <p15:clr>
            <a:srgbClr val="FBAE40"/>
          </p15:clr>
        </p15:guide>
        <p15:guide id="6" orient="horz" pos="5295" userDrawn="1">
          <p15:clr>
            <a:srgbClr val="FBAE40"/>
          </p15:clr>
        </p15:guide>
        <p15:guide id="7" orient="horz" pos="447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13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 72"/>
          <p:cNvSpPr/>
          <p:nvPr userDrawn="1"/>
        </p:nvSpPr>
        <p:spPr>
          <a:xfrm>
            <a:off x="1177800" y="2643834"/>
            <a:ext cx="10816733" cy="10299053"/>
          </a:xfrm>
          <a:prstGeom prst="rect">
            <a:avLst/>
          </a:prstGeom>
          <a:solidFill>
            <a:srgbClr val="F3F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矩形 43"/>
          <p:cNvSpPr/>
          <p:nvPr userDrawn="1"/>
        </p:nvSpPr>
        <p:spPr>
          <a:xfrm>
            <a:off x="12380031" y="2644775"/>
            <a:ext cx="10816733" cy="10298114"/>
          </a:xfrm>
          <a:prstGeom prst="rect">
            <a:avLst/>
          </a:prstGeom>
          <a:solidFill>
            <a:srgbClr val="F3F2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vivo type CN简 Regular" panose="02000500000000000000" charset="-122"/>
              <a:ea typeface="vivo type CN简 Regular" panose="02000500000000000000" charset="-122"/>
              <a:cs typeface="+mn-cs"/>
              <a:sym typeface="Helvetica Neue Medium"/>
            </a:endParaRPr>
          </a:p>
        </p:txBody>
      </p:sp>
      <p:sp>
        <p:nvSpPr>
          <p:cNvPr id="75" name="内容占位符 4"/>
          <p:cNvSpPr>
            <a:spLocks noGrp="1"/>
          </p:cNvSpPr>
          <p:nvPr>
            <p:ph sz="quarter" idx="76"/>
          </p:nvPr>
        </p:nvSpPr>
        <p:spPr>
          <a:xfrm>
            <a:off x="1574800" y="7418898"/>
            <a:ext cx="9940640" cy="5190197"/>
          </a:xfrm>
        </p:spPr>
        <p:txBody>
          <a:bodyPr>
            <a:normAutofit/>
          </a:bodyPr>
          <a:lstStyle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1pPr>
            <a:lvl2pPr marL="703263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2pPr>
            <a:lvl3pPr marL="966788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3pPr>
            <a:lvl4pPr marL="1243013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4pPr>
            <a:lvl5pPr marL="4000317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</a:t>
            </a:r>
            <a:r>
              <a:rPr kumimoji="1" lang="zh-CN" altLang="en-US" dirty="0" smtClean="0"/>
              <a:t>级</a:t>
            </a:r>
            <a:endParaRPr kumimoji="1" lang="zh-CN" altLang="en-US" dirty="0"/>
          </a:p>
        </p:txBody>
      </p:sp>
      <p:sp>
        <p:nvSpPr>
          <p:cNvPr id="78" name="图片占位符 2"/>
          <p:cNvSpPr>
            <a:spLocks noGrp="1"/>
          </p:cNvSpPr>
          <p:nvPr>
            <p:ph type="pic" sz="quarter" idx="77"/>
          </p:nvPr>
        </p:nvSpPr>
        <p:spPr>
          <a:xfrm>
            <a:off x="12416050" y="2659876"/>
            <a:ext cx="10814050" cy="4407206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latin typeface="vivo type CN简 Light" panose="02000400000000000000" charset="-122"/>
                <a:ea typeface="vivo type CN简 Light" panose="02000400000000000000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48C9F55C-BA16-42C4-BCAB-F3474B0BFC36}"/>
              </a:ext>
            </a:extLst>
          </p:cNvPr>
          <p:cNvSpPr/>
          <p:nvPr userDrawn="1"/>
        </p:nvSpPr>
        <p:spPr>
          <a:xfrm>
            <a:off x="-5190548" y="375253"/>
            <a:ext cx="25305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0" i="0" dirty="0">
                <a:solidFill>
                  <a:srgbClr val="415FFF"/>
                </a:solidFill>
                <a:latin typeface="vivo type CN简 Regular" panose="02000500000000000000" charset="-122"/>
                <a:ea typeface="vivo type CN简 Regular" panose="02000500000000000000" charset="-122"/>
                <a:cs typeface="vivo type CN简 Regular" panose="02000500000000000000" charset="-122"/>
              </a:rPr>
              <a:t>#</a:t>
            </a:r>
            <a:r>
              <a:rPr lang="zh-CN" altLang="en-US" sz="3200" b="0" i="0" dirty="0">
                <a:solidFill>
                  <a:srgbClr val="415FFF"/>
                </a:solidFill>
                <a:latin typeface="vivo type CN简 Regular" panose="02000500000000000000" charset="-122"/>
                <a:ea typeface="vivo type CN简 Regular" panose="02000500000000000000" charset="-122"/>
                <a:cs typeface="vivo type CN简 Regular" panose="02000500000000000000" charset="-122"/>
              </a:rPr>
              <a:t>竞品颜色</a:t>
            </a:r>
            <a:endParaRPr lang="zh-CN" altLang="en-US" sz="3200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EEBCB9B6-4D3A-48E5-9E90-492F45326A4C}"/>
              </a:ext>
            </a:extLst>
          </p:cNvPr>
          <p:cNvSpPr/>
          <p:nvPr userDrawn="1"/>
        </p:nvSpPr>
        <p:spPr>
          <a:xfrm>
            <a:off x="25395955" y="844550"/>
            <a:ext cx="25305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0" i="0" dirty="0">
                <a:solidFill>
                  <a:srgbClr val="415FFF"/>
                </a:solidFill>
                <a:latin typeface="vivo type CN简 Regular" panose="02000500000000000000" charset="-122"/>
                <a:ea typeface="vivo type CN简 Regular" panose="02000500000000000000" charset="-122"/>
                <a:cs typeface="vivo type CN简 Regular" panose="02000500000000000000" charset="-122"/>
              </a:rPr>
              <a:t>#</a:t>
            </a:r>
            <a:r>
              <a:rPr lang="zh-CN" altLang="en-US" sz="3200" b="0" i="0" dirty="0">
                <a:solidFill>
                  <a:srgbClr val="415FFF"/>
                </a:solidFill>
                <a:latin typeface="vivo type CN简 Regular" panose="02000500000000000000" charset="-122"/>
                <a:ea typeface="vivo type CN简 Regular" panose="02000500000000000000" charset="-122"/>
                <a:cs typeface="vivo type CN简 Regular" panose="02000500000000000000" charset="-122"/>
              </a:rPr>
              <a:t>品牌颜色</a:t>
            </a:r>
            <a:endParaRPr lang="zh-CN" altLang="en-US" sz="3200" dirty="0"/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3FD7C691-3A70-47F2-A2F0-05338C8E6302}"/>
              </a:ext>
            </a:extLst>
          </p:cNvPr>
          <p:cNvSpPr txBox="1"/>
          <p:nvPr userDrawn="1"/>
        </p:nvSpPr>
        <p:spPr>
          <a:xfrm>
            <a:off x="-4896465" y="1490231"/>
            <a:ext cx="193803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Apple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grpSp>
        <p:nvGrpSpPr>
          <p:cNvPr id="88" name="组 176">
            <a:extLst>
              <a:ext uri="{FF2B5EF4-FFF2-40B4-BE49-F238E27FC236}">
                <a16:creationId xmlns:a16="http://schemas.microsoft.com/office/drawing/2014/main" id="{D1D292D1-08E8-489D-A60C-8137F07E644A}"/>
              </a:ext>
            </a:extLst>
          </p:cNvPr>
          <p:cNvGrpSpPr/>
          <p:nvPr userDrawn="1"/>
        </p:nvGrpSpPr>
        <p:grpSpPr>
          <a:xfrm>
            <a:off x="-6773395" y="2090748"/>
            <a:ext cx="5591218" cy="553087"/>
            <a:chOff x="-5043485" y="1380803"/>
            <a:chExt cx="4785749" cy="427203"/>
          </a:xfrm>
        </p:grpSpPr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28DF166D-861C-4E17-AFC7-01BE03F0806A}"/>
                </a:ext>
              </a:extLst>
            </p:cNvPr>
            <p:cNvSpPr/>
            <p:nvPr userDrawn="1"/>
          </p:nvSpPr>
          <p:spPr>
            <a:xfrm>
              <a:off x="-3854817" y="1380803"/>
              <a:ext cx="1199027" cy="42720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DCB0697E-964C-405B-AA56-4559D05F0FA6}"/>
                </a:ext>
              </a:extLst>
            </p:cNvPr>
            <p:cNvSpPr/>
            <p:nvPr userDrawn="1"/>
          </p:nvSpPr>
          <p:spPr>
            <a:xfrm>
              <a:off x="-2655790" y="1380803"/>
              <a:ext cx="1199027" cy="42720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DD6B0342-38EA-4FA8-B228-7EA8956E2710}"/>
                </a:ext>
              </a:extLst>
            </p:cNvPr>
            <p:cNvSpPr/>
            <p:nvPr userDrawn="1"/>
          </p:nvSpPr>
          <p:spPr>
            <a:xfrm>
              <a:off x="-5043485" y="1380803"/>
              <a:ext cx="1199027" cy="4272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1C0C0379-531C-42ED-ADC1-C2A8FA04C172}"/>
                </a:ext>
              </a:extLst>
            </p:cNvPr>
            <p:cNvSpPr/>
            <p:nvPr userDrawn="1"/>
          </p:nvSpPr>
          <p:spPr>
            <a:xfrm>
              <a:off x="-1456763" y="1380803"/>
              <a:ext cx="1199027" cy="427203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852FB511-80F7-4825-B800-F2F166712E76}"/>
              </a:ext>
            </a:extLst>
          </p:cNvPr>
          <p:cNvSpPr txBox="1"/>
          <p:nvPr userDrawn="1"/>
        </p:nvSpPr>
        <p:spPr>
          <a:xfrm>
            <a:off x="-5171377" y="3175658"/>
            <a:ext cx="248786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Samsung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grpSp>
        <p:nvGrpSpPr>
          <p:cNvPr id="96" name="组 183">
            <a:extLst>
              <a:ext uri="{FF2B5EF4-FFF2-40B4-BE49-F238E27FC236}">
                <a16:creationId xmlns:a16="http://schemas.microsoft.com/office/drawing/2014/main" id="{5672C2B1-CE34-41CC-A7CA-E60C3A3C8FFF}"/>
              </a:ext>
            </a:extLst>
          </p:cNvPr>
          <p:cNvGrpSpPr/>
          <p:nvPr userDrawn="1"/>
        </p:nvGrpSpPr>
        <p:grpSpPr>
          <a:xfrm>
            <a:off x="-6773395" y="3767590"/>
            <a:ext cx="5591218" cy="612425"/>
            <a:chOff x="16164196" y="17698000"/>
            <a:chExt cx="4785749" cy="427203"/>
          </a:xfrm>
        </p:grpSpPr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12DCB1C0-5C29-4190-B366-7AC18C07CA0F}"/>
                </a:ext>
              </a:extLst>
            </p:cNvPr>
            <p:cNvSpPr/>
            <p:nvPr userDrawn="1"/>
          </p:nvSpPr>
          <p:spPr>
            <a:xfrm>
              <a:off x="17352864" y="17698000"/>
              <a:ext cx="1199027" cy="427203"/>
            </a:xfrm>
            <a:prstGeom prst="rect">
              <a:avLst/>
            </a:prstGeom>
            <a:solidFill>
              <a:srgbClr val="8C00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BC93CD35-A7C5-482C-8C0B-5BD05C74D5C7}"/>
                </a:ext>
              </a:extLst>
            </p:cNvPr>
            <p:cNvSpPr/>
            <p:nvPr userDrawn="1"/>
          </p:nvSpPr>
          <p:spPr>
            <a:xfrm>
              <a:off x="18551891" y="17698000"/>
              <a:ext cx="1199027" cy="427203"/>
            </a:xfrm>
            <a:prstGeom prst="rect">
              <a:avLst/>
            </a:prstGeom>
            <a:solidFill>
              <a:srgbClr val="7832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B65B12BE-AFF3-449A-9224-AE1272C32A72}"/>
                </a:ext>
              </a:extLst>
            </p:cNvPr>
            <p:cNvSpPr/>
            <p:nvPr userDrawn="1"/>
          </p:nvSpPr>
          <p:spPr>
            <a:xfrm>
              <a:off x="19750918" y="17698000"/>
              <a:ext cx="1199027" cy="427203"/>
            </a:xfrm>
            <a:prstGeom prst="rect">
              <a:avLst/>
            </a:prstGeom>
            <a:solidFill>
              <a:srgbClr val="6700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DCE14A45-A622-4657-ADDA-9102A9C59075}"/>
                </a:ext>
              </a:extLst>
            </p:cNvPr>
            <p:cNvSpPr/>
            <p:nvPr userDrawn="1"/>
          </p:nvSpPr>
          <p:spPr>
            <a:xfrm>
              <a:off x="16164196" y="17698000"/>
              <a:ext cx="1199027" cy="427203"/>
            </a:xfrm>
            <a:prstGeom prst="rect">
              <a:avLst/>
            </a:prstGeom>
            <a:solidFill>
              <a:srgbClr val="8C6D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127" name="矩形 126">
            <a:extLst>
              <a:ext uri="{FF2B5EF4-FFF2-40B4-BE49-F238E27FC236}">
                <a16:creationId xmlns:a16="http://schemas.microsoft.com/office/drawing/2014/main" id="{7E49C88C-4DF0-42FF-85E4-80E4D206C768}"/>
              </a:ext>
            </a:extLst>
          </p:cNvPr>
          <p:cNvSpPr/>
          <p:nvPr userDrawn="1"/>
        </p:nvSpPr>
        <p:spPr>
          <a:xfrm>
            <a:off x="-5384668" y="12403163"/>
            <a:ext cx="1400831" cy="545267"/>
          </a:xfrm>
          <a:prstGeom prst="rect">
            <a:avLst/>
          </a:prstGeom>
          <a:solidFill>
            <a:srgbClr val="0033B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2E596213-5711-41D1-92FF-F7ABF4498381}"/>
              </a:ext>
            </a:extLst>
          </p:cNvPr>
          <p:cNvSpPr/>
          <p:nvPr userDrawn="1"/>
        </p:nvSpPr>
        <p:spPr>
          <a:xfrm>
            <a:off x="-6795697" y="12403163"/>
            <a:ext cx="1411029" cy="545268"/>
          </a:xfrm>
          <a:prstGeom prst="rect">
            <a:avLst/>
          </a:prstGeom>
          <a:solidFill>
            <a:srgbClr val="0A00C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60CE9105-AC57-4605-8122-D3400D872311}"/>
              </a:ext>
            </a:extLst>
          </p:cNvPr>
          <p:cNvSpPr/>
          <p:nvPr userDrawn="1"/>
        </p:nvSpPr>
        <p:spPr>
          <a:xfrm>
            <a:off x="-3983837" y="12398542"/>
            <a:ext cx="1400831" cy="545267"/>
          </a:xfrm>
          <a:prstGeom prst="rect">
            <a:avLst/>
          </a:prstGeom>
          <a:solidFill>
            <a:srgbClr val="012889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09B7FC6E-5F66-400E-87F8-FB5763A88801}"/>
              </a:ext>
            </a:extLst>
          </p:cNvPr>
          <p:cNvSpPr/>
          <p:nvPr userDrawn="1"/>
        </p:nvSpPr>
        <p:spPr>
          <a:xfrm>
            <a:off x="-2583008" y="12398542"/>
            <a:ext cx="1400831" cy="545267"/>
          </a:xfrm>
          <a:prstGeom prst="rect">
            <a:avLst/>
          </a:prstGeom>
          <a:solidFill>
            <a:srgbClr val="00095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EFCE15F4-F7C3-4756-BA82-7F7CD5FD03A2}"/>
              </a:ext>
            </a:extLst>
          </p:cNvPr>
          <p:cNvSpPr txBox="1"/>
          <p:nvPr userDrawn="1"/>
        </p:nvSpPr>
        <p:spPr>
          <a:xfrm>
            <a:off x="-4902062" y="11721135"/>
            <a:ext cx="194925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其他品牌颜色</a:t>
            </a:r>
          </a:p>
        </p:txBody>
      </p:sp>
      <p:grpSp>
        <p:nvGrpSpPr>
          <p:cNvPr id="132" name="组 209">
            <a:extLst>
              <a:ext uri="{FF2B5EF4-FFF2-40B4-BE49-F238E27FC236}">
                <a16:creationId xmlns:a16="http://schemas.microsoft.com/office/drawing/2014/main" id="{71C8C109-18AC-4C66-8082-6E67020CE868}"/>
              </a:ext>
            </a:extLst>
          </p:cNvPr>
          <p:cNvGrpSpPr/>
          <p:nvPr userDrawn="1"/>
        </p:nvGrpSpPr>
        <p:grpSpPr>
          <a:xfrm>
            <a:off x="-6795697" y="8992657"/>
            <a:ext cx="5613520" cy="549889"/>
            <a:chOff x="-3429000" y="10020646"/>
            <a:chExt cx="3171264" cy="549889"/>
          </a:xfrm>
        </p:grpSpPr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B96D2BA6-0BE5-468C-AA0C-E5398D0D7FF3}"/>
                </a:ext>
              </a:extLst>
            </p:cNvPr>
            <p:cNvSpPr/>
            <p:nvPr userDrawn="1"/>
          </p:nvSpPr>
          <p:spPr>
            <a:xfrm>
              <a:off x="-2631863" y="10025267"/>
              <a:ext cx="791376" cy="545267"/>
            </a:xfrm>
            <a:prstGeom prst="rect">
              <a:avLst/>
            </a:prstGeom>
            <a:solidFill>
              <a:srgbClr val="FF59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71141753-4F90-4F74-ACDF-CA688AC18685}"/>
                </a:ext>
              </a:extLst>
            </p:cNvPr>
            <p:cNvSpPr/>
            <p:nvPr userDrawn="1"/>
          </p:nvSpPr>
          <p:spPr>
            <a:xfrm>
              <a:off x="-3429000" y="10025267"/>
              <a:ext cx="797137" cy="545268"/>
            </a:xfrm>
            <a:prstGeom prst="rect">
              <a:avLst/>
            </a:prstGeom>
            <a:solidFill>
              <a:srgbClr val="FFA31E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057E0D37-3BAF-4E5E-B281-3BEDE2D118E7}"/>
                </a:ext>
              </a:extLst>
            </p:cNvPr>
            <p:cNvSpPr/>
            <p:nvPr userDrawn="1"/>
          </p:nvSpPr>
          <p:spPr>
            <a:xfrm>
              <a:off x="-1840487" y="10020646"/>
              <a:ext cx="791376" cy="545267"/>
            </a:xfrm>
            <a:prstGeom prst="rect">
              <a:avLst/>
            </a:prstGeom>
            <a:solidFill>
              <a:srgbClr val="DE4F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12084AA8-6816-4CAF-9AB0-2FA30FD69BE1}"/>
                </a:ext>
              </a:extLst>
            </p:cNvPr>
            <p:cNvSpPr/>
            <p:nvPr userDrawn="1"/>
          </p:nvSpPr>
          <p:spPr>
            <a:xfrm>
              <a:off x="-1049112" y="10020646"/>
              <a:ext cx="791376" cy="545267"/>
            </a:xfrm>
            <a:prstGeom prst="rect">
              <a:avLst/>
            </a:prstGeom>
            <a:solidFill>
              <a:srgbClr val="C646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137" name="文本框 136">
            <a:extLst>
              <a:ext uri="{FF2B5EF4-FFF2-40B4-BE49-F238E27FC236}">
                <a16:creationId xmlns:a16="http://schemas.microsoft.com/office/drawing/2014/main" id="{61F57816-3050-4FAE-AA95-081A09BCFEBE}"/>
              </a:ext>
            </a:extLst>
          </p:cNvPr>
          <p:cNvSpPr txBox="1"/>
          <p:nvPr userDrawn="1"/>
        </p:nvSpPr>
        <p:spPr>
          <a:xfrm>
            <a:off x="-4969393" y="8371427"/>
            <a:ext cx="208390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Xiaomi 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9AF19305-D3FF-4570-A1B0-19F4EBAAA0CB}"/>
              </a:ext>
            </a:extLst>
          </p:cNvPr>
          <p:cNvSpPr/>
          <p:nvPr userDrawn="1"/>
        </p:nvSpPr>
        <p:spPr>
          <a:xfrm>
            <a:off x="-5384668" y="10700220"/>
            <a:ext cx="1400831" cy="545267"/>
          </a:xfrm>
          <a:prstGeom prst="rect">
            <a:avLst/>
          </a:prstGeom>
          <a:solidFill>
            <a:srgbClr val="348DF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B1F629D8-0479-41E2-8FB4-4EAC36BACBEE}"/>
              </a:ext>
            </a:extLst>
          </p:cNvPr>
          <p:cNvSpPr/>
          <p:nvPr userDrawn="1"/>
        </p:nvSpPr>
        <p:spPr>
          <a:xfrm>
            <a:off x="-6795697" y="10700220"/>
            <a:ext cx="1411029" cy="545268"/>
          </a:xfrm>
          <a:prstGeom prst="rect">
            <a:avLst/>
          </a:prstGeom>
          <a:solidFill>
            <a:srgbClr val="0FFBF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75E64383-918F-4848-AB4A-387B49E3E7FD}"/>
              </a:ext>
            </a:extLst>
          </p:cNvPr>
          <p:cNvSpPr/>
          <p:nvPr userDrawn="1"/>
        </p:nvSpPr>
        <p:spPr>
          <a:xfrm>
            <a:off x="-3983837" y="10695599"/>
            <a:ext cx="1400831" cy="545267"/>
          </a:xfrm>
          <a:prstGeom prst="rect">
            <a:avLst/>
          </a:prstGeom>
          <a:solidFill>
            <a:srgbClr val="705EE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20458158-96F4-407A-832A-D3B23603ACFD}"/>
              </a:ext>
            </a:extLst>
          </p:cNvPr>
          <p:cNvSpPr/>
          <p:nvPr userDrawn="1"/>
        </p:nvSpPr>
        <p:spPr>
          <a:xfrm>
            <a:off x="-2583008" y="10695599"/>
            <a:ext cx="1400831" cy="545267"/>
          </a:xfrm>
          <a:prstGeom prst="rect">
            <a:avLst/>
          </a:prstGeom>
          <a:solidFill>
            <a:srgbClr val="A837D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B55AC5A5-B04E-4A4D-8651-64399AEE06E6}"/>
              </a:ext>
            </a:extLst>
          </p:cNvPr>
          <p:cNvSpPr txBox="1"/>
          <p:nvPr userDrawn="1"/>
        </p:nvSpPr>
        <p:spPr>
          <a:xfrm>
            <a:off x="-4940536" y="10074369"/>
            <a:ext cx="202619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Honor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95C1E344-8BD9-435F-9924-E692D0B049B9}"/>
              </a:ext>
            </a:extLst>
          </p:cNvPr>
          <p:cNvSpPr/>
          <p:nvPr userDrawn="1"/>
        </p:nvSpPr>
        <p:spPr>
          <a:xfrm>
            <a:off x="24988270" y="2679245"/>
            <a:ext cx="3345932" cy="844299"/>
          </a:xfrm>
          <a:prstGeom prst="rect">
            <a:avLst/>
          </a:prstGeom>
          <a:solidFill>
            <a:srgbClr val="00C9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F62A00B2-F274-4A06-BAF2-5F30D9A9EEA7}"/>
              </a:ext>
            </a:extLst>
          </p:cNvPr>
          <p:cNvSpPr/>
          <p:nvPr userDrawn="1"/>
        </p:nvSpPr>
        <p:spPr>
          <a:xfrm>
            <a:off x="24988270" y="3529374"/>
            <a:ext cx="3345932" cy="844299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964306D3-7365-40AC-B657-414EA124C7C8}"/>
              </a:ext>
            </a:extLst>
          </p:cNvPr>
          <p:cNvSpPr/>
          <p:nvPr userDrawn="1"/>
        </p:nvSpPr>
        <p:spPr>
          <a:xfrm>
            <a:off x="24988270" y="4366767"/>
            <a:ext cx="3345932" cy="844299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07BFCF2E-0A29-4A09-A525-9F1B983FD9B1}"/>
              </a:ext>
            </a:extLst>
          </p:cNvPr>
          <p:cNvSpPr/>
          <p:nvPr userDrawn="1"/>
        </p:nvSpPr>
        <p:spPr>
          <a:xfrm>
            <a:off x="24988270" y="5204161"/>
            <a:ext cx="3345932" cy="844299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038459BF-00B1-42AC-A22F-43DF5038F059}"/>
              </a:ext>
            </a:extLst>
          </p:cNvPr>
          <p:cNvSpPr/>
          <p:nvPr userDrawn="1"/>
        </p:nvSpPr>
        <p:spPr>
          <a:xfrm>
            <a:off x="24988270" y="6048459"/>
            <a:ext cx="3345932" cy="844299"/>
          </a:xfrm>
          <a:prstGeom prst="rect">
            <a:avLst/>
          </a:prstGeom>
          <a:solidFill>
            <a:srgbClr val="F0B51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2D3A7D50-C3E8-4995-945D-DF215E4C2FDD}"/>
              </a:ext>
            </a:extLst>
          </p:cNvPr>
          <p:cNvSpPr/>
          <p:nvPr userDrawn="1"/>
        </p:nvSpPr>
        <p:spPr>
          <a:xfrm>
            <a:off x="24988270" y="6853202"/>
            <a:ext cx="3345932" cy="844299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7F71F955-BEF7-4046-9743-05A99B52BB8B}"/>
              </a:ext>
            </a:extLst>
          </p:cNvPr>
          <p:cNvSpPr txBox="1"/>
          <p:nvPr userDrawn="1"/>
        </p:nvSpPr>
        <p:spPr>
          <a:xfrm>
            <a:off x="25237952" y="7045994"/>
            <a:ext cx="2881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vivo</a:t>
            </a:r>
            <a:r>
              <a:rPr kumimoji="1" lang="zh-CN" altLang="en-US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 </a:t>
            </a:r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NEX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D198BA9A-736B-4AE2-BC78-E30C874F61D2}"/>
              </a:ext>
            </a:extLst>
          </p:cNvPr>
          <p:cNvSpPr txBox="1"/>
          <p:nvPr userDrawn="1"/>
        </p:nvSpPr>
        <p:spPr>
          <a:xfrm>
            <a:off x="25305687" y="6223650"/>
            <a:ext cx="2813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vivo</a:t>
            </a:r>
            <a:r>
              <a:rPr kumimoji="1" lang="zh-CN" altLang="en-US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 </a:t>
            </a:r>
            <a:r>
              <a:rPr kumimoji="1" lang="en-US" altLang="zh-CN" sz="2800" b="0" i="0" dirty="0" err="1" smtClean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iQOO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grpSp>
        <p:nvGrpSpPr>
          <p:cNvPr id="151" name="组 65">
            <a:extLst>
              <a:ext uri="{FF2B5EF4-FFF2-40B4-BE49-F238E27FC236}">
                <a16:creationId xmlns:a16="http://schemas.microsoft.com/office/drawing/2014/main" id="{BF59BD44-BFFB-487D-9591-338B50C382AE}"/>
              </a:ext>
            </a:extLst>
          </p:cNvPr>
          <p:cNvGrpSpPr/>
          <p:nvPr userDrawn="1"/>
        </p:nvGrpSpPr>
        <p:grpSpPr>
          <a:xfrm>
            <a:off x="-6801315" y="5537689"/>
            <a:ext cx="5619138" cy="578506"/>
            <a:chOff x="5058585" y="17758837"/>
            <a:chExt cx="4833751" cy="427203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71079095-0219-4B52-98B2-9640044537A9}"/>
                </a:ext>
              </a:extLst>
            </p:cNvPr>
            <p:cNvSpPr/>
            <p:nvPr userDrawn="1"/>
          </p:nvSpPr>
          <p:spPr>
            <a:xfrm>
              <a:off x="7494282" y="17758837"/>
              <a:ext cx="1199027" cy="427203"/>
            </a:xfrm>
            <a:prstGeom prst="rect">
              <a:avLst/>
            </a:prstGeom>
            <a:solidFill>
              <a:srgbClr val="003948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53" name="矩形 152">
              <a:extLst>
                <a:ext uri="{FF2B5EF4-FFF2-40B4-BE49-F238E27FC236}">
                  <a16:creationId xmlns:a16="http://schemas.microsoft.com/office/drawing/2014/main" id="{4DB11F6F-12E2-474D-8773-D8616BB278F0}"/>
                </a:ext>
              </a:extLst>
            </p:cNvPr>
            <p:cNvSpPr/>
            <p:nvPr userDrawn="1"/>
          </p:nvSpPr>
          <p:spPr>
            <a:xfrm>
              <a:off x="5058585" y="17758837"/>
              <a:ext cx="1215431" cy="427203"/>
            </a:xfrm>
            <a:prstGeom prst="rect">
              <a:avLst/>
            </a:prstGeom>
            <a:solidFill>
              <a:srgbClr val="00C878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9E6791A1-FB86-42BC-A5CA-53EBA5B02435}"/>
                </a:ext>
              </a:extLst>
            </p:cNvPr>
            <p:cNvSpPr/>
            <p:nvPr userDrawn="1"/>
          </p:nvSpPr>
          <p:spPr>
            <a:xfrm>
              <a:off x="8693309" y="17758837"/>
              <a:ext cx="1199027" cy="427203"/>
            </a:xfrm>
            <a:prstGeom prst="rect">
              <a:avLst/>
            </a:prstGeom>
            <a:solidFill>
              <a:srgbClr val="0070C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55" name="矩形 154">
              <a:extLst>
                <a:ext uri="{FF2B5EF4-FFF2-40B4-BE49-F238E27FC236}">
                  <a16:creationId xmlns:a16="http://schemas.microsoft.com/office/drawing/2014/main" id="{EBD84E50-7D22-48C1-8EB9-BD049B2AABE0}"/>
                </a:ext>
              </a:extLst>
            </p:cNvPr>
            <p:cNvSpPr/>
            <p:nvPr userDrawn="1"/>
          </p:nvSpPr>
          <p:spPr>
            <a:xfrm>
              <a:off x="6267324" y="17758837"/>
              <a:ext cx="1215431" cy="427203"/>
            </a:xfrm>
            <a:prstGeom prst="rect">
              <a:avLst/>
            </a:prstGeom>
            <a:solidFill>
              <a:srgbClr val="66DECD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156" name="文本框 155">
            <a:extLst>
              <a:ext uri="{FF2B5EF4-FFF2-40B4-BE49-F238E27FC236}">
                <a16:creationId xmlns:a16="http://schemas.microsoft.com/office/drawing/2014/main" id="{DDD16DB2-F0E0-43B9-BFBE-21F8E30ECA68}"/>
              </a:ext>
            </a:extLst>
          </p:cNvPr>
          <p:cNvSpPr txBox="1"/>
          <p:nvPr userDrawn="1"/>
        </p:nvSpPr>
        <p:spPr>
          <a:xfrm>
            <a:off x="-4884440" y="4911838"/>
            <a:ext cx="191398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Oppo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grpSp>
        <p:nvGrpSpPr>
          <p:cNvPr id="157" name="组 88">
            <a:extLst>
              <a:ext uri="{FF2B5EF4-FFF2-40B4-BE49-F238E27FC236}">
                <a16:creationId xmlns:a16="http://schemas.microsoft.com/office/drawing/2014/main" id="{2C77EE3B-AEDF-478C-A91A-6374039358C4}"/>
              </a:ext>
            </a:extLst>
          </p:cNvPr>
          <p:cNvGrpSpPr/>
          <p:nvPr userDrawn="1"/>
        </p:nvGrpSpPr>
        <p:grpSpPr>
          <a:xfrm>
            <a:off x="-6777036" y="7273869"/>
            <a:ext cx="5594859" cy="565735"/>
            <a:chOff x="10651243" y="17775861"/>
            <a:chExt cx="4775839" cy="427203"/>
          </a:xfrm>
        </p:grpSpPr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5C9D9D6D-7B9F-4868-85A6-2055E7A87FFF}"/>
                </a:ext>
              </a:extLst>
            </p:cNvPr>
            <p:cNvSpPr/>
            <p:nvPr userDrawn="1"/>
          </p:nvSpPr>
          <p:spPr>
            <a:xfrm>
              <a:off x="14228055" y="17775861"/>
              <a:ext cx="1199027" cy="427203"/>
            </a:xfrm>
            <a:prstGeom prst="rect">
              <a:avLst/>
            </a:prstGeom>
            <a:solidFill>
              <a:srgbClr val="FF757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59" name="矩形 158">
              <a:extLst>
                <a:ext uri="{FF2B5EF4-FFF2-40B4-BE49-F238E27FC236}">
                  <a16:creationId xmlns:a16="http://schemas.microsoft.com/office/drawing/2014/main" id="{8B54E415-25B4-48A5-9808-D618234480F8}"/>
                </a:ext>
              </a:extLst>
            </p:cNvPr>
            <p:cNvSpPr/>
            <p:nvPr userDrawn="1"/>
          </p:nvSpPr>
          <p:spPr>
            <a:xfrm>
              <a:off x="11850271" y="17775861"/>
              <a:ext cx="1199027" cy="427203"/>
            </a:xfrm>
            <a:prstGeom prst="rect">
              <a:avLst/>
            </a:prstGeom>
            <a:solidFill>
              <a:srgbClr val="7A0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60" name="矩形 159">
              <a:extLst>
                <a:ext uri="{FF2B5EF4-FFF2-40B4-BE49-F238E27FC236}">
                  <a16:creationId xmlns:a16="http://schemas.microsoft.com/office/drawing/2014/main" id="{D14CFA35-6C01-40C4-B807-0ACE7FCFE2C0}"/>
                </a:ext>
              </a:extLst>
            </p:cNvPr>
            <p:cNvSpPr/>
            <p:nvPr userDrawn="1"/>
          </p:nvSpPr>
          <p:spPr>
            <a:xfrm>
              <a:off x="10651243" y="17775861"/>
              <a:ext cx="1199027" cy="427203"/>
            </a:xfrm>
            <a:prstGeom prst="rect">
              <a:avLst/>
            </a:prstGeom>
            <a:solidFill>
              <a:srgbClr val="FF3219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AC4AFFC2-DD80-4168-878A-3C6B2E74A4AE}"/>
                </a:ext>
              </a:extLst>
            </p:cNvPr>
            <p:cNvSpPr/>
            <p:nvPr userDrawn="1"/>
          </p:nvSpPr>
          <p:spPr>
            <a:xfrm>
              <a:off x="13035754" y="17775861"/>
              <a:ext cx="1199027" cy="427203"/>
            </a:xfrm>
            <a:prstGeom prst="rect">
              <a:avLst/>
            </a:prstGeom>
            <a:solidFill>
              <a:srgbClr val="36121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162" name="文本框 161">
            <a:extLst>
              <a:ext uri="{FF2B5EF4-FFF2-40B4-BE49-F238E27FC236}">
                <a16:creationId xmlns:a16="http://schemas.microsoft.com/office/drawing/2014/main" id="{6364824E-9FD5-410D-80D1-577CB662DC53}"/>
              </a:ext>
            </a:extLst>
          </p:cNvPr>
          <p:cNvSpPr txBox="1"/>
          <p:nvPr userDrawn="1"/>
        </p:nvSpPr>
        <p:spPr>
          <a:xfrm>
            <a:off x="-5015883" y="6648018"/>
            <a:ext cx="21768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Huawei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57C9619D-CD06-41DF-A783-F1A43F0D70B0}"/>
              </a:ext>
            </a:extLst>
          </p:cNvPr>
          <p:cNvSpPr txBox="1"/>
          <p:nvPr userDrawn="1"/>
        </p:nvSpPr>
        <p:spPr>
          <a:xfrm>
            <a:off x="-5325922" y="7346385"/>
            <a:ext cx="129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P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49A50869-6C7C-4E54-978A-FF4BAB799B2A}"/>
              </a:ext>
            </a:extLst>
          </p:cNvPr>
          <p:cNvSpPr txBox="1"/>
          <p:nvPr userDrawn="1"/>
        </p:nvSpPr>
        <p:spPr>
          <a:xfrm>
            <a:off x="-3908097" y="7334864"/>
            <a:ext cx="129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Mate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0D093A46-0725-436E-870D-CA8B24437394}"/>
              </a:ext>
            </a:extLst>
          </p:cNvPr>
          <p:cNvSpPr txBox="1"/>
          <p:nvPr userDrawn="1"/>
        </p:nvSpPr>
        <p:spPr>
          <a:xfrm>
            <a:off x="-2586922" y="7336495"/>
            <a:ext cx="1404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Nova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166" name="文本框 165">
            <a:extLst>
              <a:ext uri="{FF2B5EF4-FFF2-40B4-BE49-F238E27FC236}">
                <a16:creationId xmlns:a16="http://schemas.microsoft.com/office/drawing/2014/main" id="{BB38835C-2149-436B-AFCC-01C0CBD29DA7}"/>
              </a:ext>
            </a:extLst>
          </p:cNvPr>
          <p:cNvSpPr txBox="1"/>
          <p:nvPr userDrawn="1"/>
        </p:nvSpPr>
        <p:spPr>
          <a:xfrm>
            <a:off x="-2527807" y="5600458"/>
            <a:ext cx="129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R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04559A16-0B75-478A-A9DD-2D28276FCCC3}"/>
              </a:ext>
            </a:extLst>
          </p:cNvPr>
          <p:cNvSpPr txBox="1"/>
          <p:nvPr userDrawn="1"/>
        </p:nvSpPr>
        <p:spPr>
          <a:xfrm>
            <a:off x="-3983268" y="5659061"/>
            <a:ext cx="14206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Find X</a:t>
            </a:r>
          </a:p>
          <a:p>
            <a:pPr algn="ctr"/>
            <a:endParaRPr kumimoji="1" lang="zh-CN" altLang="en-US" sz="18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id="{14FB9528-DC2E-499F-B531-E4A8DF800D37}"/>
              </a:ext>
            </a:extLst>
          </p:cNvPr>
          <p:cNvSpPr txBox="1"/>
          <p:nvPr userDrawn="1"/>
        </p:nvSpPr>
        <p:spPr>
          <a:xfrm>
            <a:off x="-5327524" y="5614846"/>
            <a:ext cx="129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K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AEF45566-0C06-4908-B23E-DE2EB9465334}"/>
              </a:ext>
            </a:extLst>
          </p:cNvPr>
          <p:cNvSpPr txBox="1"/>
          <p:nvPr userDrawn="1"/>
        </p:nvSpPr>
        <p:spPr>
          <a:xfrm>
            <a:off x="24499856" y="1848757"/>
            <a:ext cx="441650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vivo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sp>
        <p:nvSpPr>
          <p:cNvPr id="81" name="内容占位符 4"/>
          <p:cNvSpPr>
            <a:spLocks noGrp="1"/>
          </p:cNvSpPr>
          <p:nvPr>
            <p:ph sz="quarter" idx="78"/>
          </p:nvPr>
        </p:nvSpPr>
        <p:spPr>
          <a:xfrm>
            <a:off x="12818077" y="7418898"/>
            <a:ext cx="9940640" cy="5190197"/>
          </a:xfrm>
        </p:spPr>
        <p:txBody>
          <a:bodyPr>
            <a:normAutofit/>
          </a:bodyPr>
          <a:lstStyle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1pPr>
            <a:lvl2pPr marL="703263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2pPr>
            <a:lvl3pPr marL="966788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3pPr>
            <a:lvl4pPr marL="1243013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4pPr>
            <a:lvl5pPr marL="4000317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</a:t>
            </a:r>
            <a:r>
              <a:rPr kumimoji="1" lang="zh-CN" altLang="en-US" dirty="0" smtClean="0"/>
              <a:t>级</a:t>
            </a:r>
            <a:endParaRPr kumimoji="1" lang="zh-CN" altLang="en-US" dirty="0"/>
          </a:p>
        </p:txBody>
      </p:sp>
      <p:pic>
        <p:nvPicPr>
          <p:cNvPr id="68" name="图片 6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50108" y="635389"/>
            <a:ext cx="1959142" cy="515403"/>
          </a:xfrm>
          <a:prstGeom prst="rect">
            <a:avLst/>
          </a:prstGeom>
        </p:spPr>
      </p:pic>
      <p:sp>
        <p:nvSpPr>
          <p:cNvPr id="74" name="图片占位符 2"/>
          <p:cNvSpPr>
            <a:spLocks noGrp="1"/>
          </p:cNvSpPr>
          <p:nvPr>
            <p:ph type="pic" sz="quarter" idx="79"/>
          </p:nvPr>
        </p:nvSpPr>
        <p:spPr>
          <a:xfrm>
            <a:off x="1161696" y="2659876"/>
            <a:ext cx="10814050" cy="4407206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latin typeface="vivo type CN简 Light" panose="02000400000000000000" charset="-122"/>
                <a:ea typeface="vivo type CN简 Light" panose="02000400000000000000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82" name="Textplatzhalter 8"/>
          <p:cNvSpPr>
            <a:spLocks noGrp="1"/>
          </p:cNvSpPr>
          <p:nvPr>
            <p:ph type="body" sz="quarter" idx="61" hasCustomPrompt="1"/>
          </p:nvPr>
        </p:nvSpPr>
        <p:spPr>
          <a:xfrm>
            <a:off x="1121414" y="560144"/>
            <a:ext cx="18387241" cy="913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5200" b="0" i="0" cap="none" baseline="0">
                <a:solidFill>
                  <a:schemeClr val="tx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  <a:cs typeface="vivo type CN简 Regular" panose="02000500000000000000" pitchFamily="50" charset="-122"/>
              </a:defRPr>
            </a:lvl1pPr>
          </a:lstStyle>
          <a:p>
            <a:pPr lvl="0"/>
            <a:r>
              <a:rPr lang="zh-CN" altLang="en-US" noProof="0" dirty="0" smtClean="0"/>
              <a:t>标题可在此处添加</a:t>
            </a:r>
            <a:endParaRPr lang="en-US" altLang="zh-CN" noProof="0" dirty="0"/>
          </a:p>
        </p:txBody>
      </p:sp>
      <p:sp>
        <p:nvSpPr>
          <p:cNvPr id="84" name="Textplatzhalter 8"/>
          <p:cNvSpPr>
            <a:spLocks noGrp="1"/>
          </p:cNvSpPr>
          <p:nvPr>
            <p:ph type="body" sz="quarter" idx="62" hasCustomPrompt="1"/>
          </p:nvPr>
        </p:nvSpPr>
        <p:spPr>
          <a:xfrm>
            <a:off x="1121414" y="1484739"/>
            <a:ext cx="18387241" cy="53406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4400" b="0" i="0" cap="none" baseline="0">
                <a:solidFill>
                  <a:schemeClr val="bg1">
                    <a:lumMod val="65000"/>
                  </a:schemeClr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  <a:cs typeface="vivo type CN简 Regular" panose="02000500000000000000" pitchFamily="50" charset="-122"/>
              </a:defRPr>
            </a:lvl1pPr>
          </a:lstStyle>
          <a:p>
            <a:pPr lvl="0"/>
            <a:r>
              <a:rPr lang="zh-CN" altLang="en-US" noProof="0" dirty="0" smtClean="0"/>
              <a:t>副标题可在此处添加</a:t>
            </a:r>
            <a:endParaRPr lang="en-US" altLang="zh-CN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1" pos="717">
          <p15:clr>
            <a:srgbClr val="FBAE40"/>
          </p15:clr>
        </p15:guide>
        <p15:guide id="12" pos="354">
          <p15:clr>
            <a:srgbClr val="FBAE40"/>
          </p15:clr>
        </p15:guide>
        <p15:guide id="14" pos="14620">
          <p15:clr>
            <a:srgbClr val="FBAE40"/>
          </p15:clr>
        </p15:guide>
        <p15:guide id="15" pos="15006">
          <p15:clr>
            <a:srgbClr val="FBAE40"/>
          </p15:clr>
        </p15:guide>
        <p15:guide id="20" orient="horz" pos="487" userDrawn="1">
          <p15:clr>
            <a:srgbClr val="FBAE40"/>
          </p15:clr>
        </p15:guide>
        <p15:guide id="24" orient="horz" pos="8153">
          <p15:clr>
            <a:srgbClr val="FBAE40"/>
          </p15:clr>
        </p15:guide>
        <p15:guide id="25" orient="horz" pos="1666" userDrawn="1">
          <p15:clr>
            <a:srgbClr val="FBAE40"/>
          </p15:clr>
        </p15:guide>
        <p15:guide id="26" orient="horz" pos="7971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15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 userDrawn="1"/>
        </p:nvSpPr>
        <p:spPr>
          <a:xfrm>
            <a:off x="1135271" y="2643835"/>
            <a:ext cx="6923529" cy="10295176"/>
          </a:xfrm>
          <a:prstGeom prst="rect">
            <a:avLst/>
          </a:prstGeom>
          <a:solidFill>
            <a:srgbClr val="F3F2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3" name="矩形 42"/>
          <p:cNvSpPr/>
          <p:nvPr userDrawn="1"/>
        </p:nvSpPr>
        <p:spPr>
          <a:xfrm>
            <a:off x="16284860" y="2643835"/>
            <a:ext cx="6925452" cy="10295176"/>
          </a:xfrm>
          <a:prstGeom prst="rect">
            <a:avLst/>
          </a:prstGeom>
          <a:solidFill>
            <a:srgbClr val="F3F2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8715254" y="2643835"/>
            <a:ext cx="6915066" cy="10295176"/>
          </a:xfrm>
          <a:prstGeom prst="rect">
            <a:avLst/>
          </a:prstGeom>
          <a:solidFill>
            <a:srgbClr val="F3F2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87" name="图片占位符 2"/>
          <p:cNvSpPr>
            <a:spLocks noGrp="1"/>
          </p:cNvSpPr>
          <p:nvPr>
            <p:ph type="pic" sz="quarter" idx="77"/>
          </p:nvPr>
        </p:nvSpPr>
        <p:spPr>
          <a:xfrm>
            <a:off x="8709757" y="2643835"/>
            <a:ext cx="6920563" cy="3492806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</a:lstStyle>
          <a:p>
            <a:endParaRPr kumimoji="1" lang="zh-CN" altLang="en-US"/>
          </a:p>
        </p:txBody>
      </p:sp>
      <p:sp>
        <p:nvSpPr>
          <p:cNvPr id="89" name="图片占位符 2"/>
          <p:cNvSpPr>
            <a:spLocks noGrp="1"/>
          </p:cNvSpPr>
          <p:nvPr>
            <p:ph type="pic" sz="quarter" idx="79"/>
          </p:nvPr>
        </p:nvSpPr>
        <p:spPr>
          <a:xfrm>
            <a:off x="16281277" y="2609849"/>
            <a:ext cx="6920563" cy="3526791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</a:lstStyle>
          <a:p>
            <a:endParaRPr kumimoji="1"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6A5CF640-65C7-4C65-8E5D-3C4E5B788417}"/>
              </a:ext>
            </a:extLst>
          </p:cNvPr>
          <p:cNvSpPr/>
          <p:nvPr userDrawn="1"/>
        </p:nvSpPr>
        <p:spPr>
          <a:xfrm>
            <a:off x="-5190548" y="375253"/>
            <a:ext cx="25305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0" i="0" dirty="0">
                <a:solidFill>
                  <a:srgbClr val="415FFF"/>
                </a:solidFill>
                <a:latin typeface="vivo type CN简 Regular" panose="02000500000000000000" charset="-122"/>
                <a:ea typeface="vivo type CN简 Regular" panose="02000500000000000000" charset="-122"/>
                <a:cs typeface="vivo type CN简 Regular" panose="02000500000000000000" charset="-122"/>
              </a:rPr>
              <a:t>#</a:t>
            </a:r>
            <a:r>
              <a:rPr lang="zh-CN" altLang="en-US" sz="3200" b="0" i="0" dirty="0">
                <a:solidFill>
                  <a:srgbClr val="415FFF"/>
                </a:solidFill>
                <a:latin typeface="vivo type CN简 Regular" panose="02000500000000000000" charset="-122"/>
                <a:ea typeface="vivo type CN简 Regular" panose="02000500000000000000" charset="-122"/>
                <a:cs typeface="vivo type CN简 Regular" panose="02000500000000000000" charset="-122"/>
              </a:rPr>
              <a:t>竞品颜色</a:t>
            </a:r>
            <a:endParaRPr lang="zh-CN" altLang="en-US" sz="3200" dirty="0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9F36BB82-A703-4E8B-81C5-1F2192D7363B}"/>
              </a:ext>
            </a:extLst>
          </p:cNvPr>
          <p:cNvSpPr/>
          <p:nvPr userDrawn="1"/>
        </p:nvSpPr>
        <p:spPr>
          <a:xfrm>
            <a:off x="25395955" y="844550"/>
            <a:ext cx="25305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0" i="0" dirty="0">
                <a:solidFill>
                  <a:srgbClr val="415FFF"/>
                </a:solidFill>
                <a:latin typeface="vivo type CN简 Regular" panose="02000500000000000000" charset="-122"/>
                <a:ea typeface="vivo type CN简 Regular" panose="02000500000000000000" charset="-122"/>
                <a:cs typeface="vivo type CN简 Regular" panose="02000500000000000000" charset="-122"/>
              </a:rPr>
              <a:t>#</a:t>
            </a:r>
            <a:r>
              <a:rPr lang="zh-CN" altLang="en-US" sz="3200" b="0" i="0" dirty="0">
                <a:solidFill>
                  <a:srgbClr val="415FFF"/>
                </a:solidFill>
                <a:latin typeface="vivo type CN简 Regular" panose="02000500000000000000" charset="-122"/>
                <a:ea typeface="vivo type CN简 Regular" panose="02000500000000000000" charset="-122"/>
                <a:cs typeface="vivo type CN简 Regular" panose="02000500000000000000" charset="-122"/>
              </a:rPr>
              <a:t>品牌颜色</a:t>
            </a:r>
            <a:endParaRPr lang="zh-CN" altLang="en-US" sz="3200" dirty="0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F4E2DABC-0A8D-4F48-A5B3-AD9DDC49CA3A}"/>
              </a:ext>
            </a:extLst>
          </p:cNvPr>
          <p:cNvSpPr txBox="1"/>
          <p:nvPr userDrawn="1"/>
        </p:nvSpPr>
        <p:spPr>
          <a:xfrm>
            <a:off x="-4896465" y="1490231"/>
            <a:ext cx="193803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Apple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grpSp>
        <p:nvGrpSpPr>
          <p:cNvPr id="96" name="组 176">
            <a:extLst>
              <a:ext uri="{FF2B5EF4-FFF2-40B4-BE49-F238E27FC236}">
                <a16:creationId xmlns:a16="http://schemas.microsoft.com/office/drawing/2014/main" id="{4E25DD8F-7F9D-419C-AAC1-61616FE01034}"/>
              </a:ext>
            </a:extLst>
          </p:cNvPr>
          <p:cNvGrpSpPr/>
          <p:nvPr userDrawn="1"/>
        </p:nvGrpSpPr>
        <p:grpSpPr>
          <a:xfrm>
            <a:off x="-6773395" y="2090748"/>
            <a:ext cx="5591218" cy="553087"/>
            <a:chOff x="-5043485" y="1380803"/>
            <a:chExt cx="4785749" cy="427203"/>
          </a:xfrm>
        </p:grpSpPr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EF8CE8F5-975A-43FF-81B7-1342976ED0A6}"/>
                </a:ext>
              </a:extLst>
            </p:cNvPr>
            <p:cNvSpPr/>
            <p:nvPr userDrawn="1"/>
          </p:nvSpPr>
          <p:spPr>
            <a:xfrm>
              <a:off x="-3854817" y="1380803"/>
              <a:ext cx="1199027" cy="42720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9DF6FC70-27B8-4634-9E99-5231380574E4}"/>
                </a:ext>
              </a:extLst>
            </p:cNvPr>
            <p:cNvSpPr/>
            <p:nvPr userDrawn="1"/>
          </p:nvSpPr>
          <p:spPr>
            <a:xfrm>
              <a:off x="-2655790" y="1380803"/>
              <a:ext cx="1199027" cy="42720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D73533B1-45B5-4C61-9D57-489FC00BD8D8}"/>
                </a:ext>
              </a:extLst>
            </p:cNvPr>
            <p:cNvSpPr/>
            <p:nvPr userDrawn="1"/>
          </p:nvSpPr>
          <p:spPr>
            <a:xfrm>
              <a:off x="-5043485" y="1380803"/>
              <a:ext cx="1199027" cy="4272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B5D5DC67-0F39-4834-96A8-B2CF13D9E552}"/>
                </a:ext>
              </a:extLst>
            </p:cNvPr>
            <p:cNvSpPr/>
            <p:nvPr userDrawn="1"/>
          </p:nvSpPr>
          <p:spPr>
            <a:xfrm>
              <a:off x="-1456763" y="1380803"/>
              <a:ext cx="1199027" cy="427203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101" name="文本框 100">
            <a:extLst>
              <a:ext uri="{FF2B5EF4-FFF2-40B4-BE49-F238E27FC236}">
                <a16:creationId xmlns:a16="http://schemas.microsoft.com/office/drawing/2014/main" id="{400D481D-66AB-4FBB-AC37-F8FDB186E77B}"/>
              </a:ext>
            </a:extLst>
          </p:cNvPr>
          <p:cNvSpPr txBox="1"/>
          <p:nvPr userDrawn="1"/>
        </p:nvSpPr>
        <p:spPr>
          <a:xfrm>
            <a:off x="-5171377" y="3175658"/>
            <a:ext cx="248786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Samsung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grpSp>
        <p:nvGrpSpPr>
          <p:cNvPr id="102" name="组 183">
            <a:extLst>
              <a:ext uri="{FF2B5EF4-FFF2-40B4-BE49-F238E27FC236}">
                <a16:creationId xmlns:a16="http://schemas.microsoft.com/office/drawing/2014/main" id="{1C91BEF5-64A9-4096-BCBB-656EB40048F0}"/>
              </a:ext>
            </a:extLst>
          </p:cNvPr>
          <p:cNvGrpSpPr/>
          <p:nvPr userDrawn="1"/>
        </p:nvGrpSpPr>
        <p:grpSpPr>
          <a:xfrm>
            <a:off x="-6773395" y="3767590"/>
            <a:ext cx="5591218" cy="612425"/>
            <a:chOff x="16164196" y="17698000"/>
            <a:chExt cx="4785749" cy="427203"/>
          </a:xfrm>
        </p:grpSpPr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40201BBB-3EF8-471D-A100-761792947DF0}"/>
                </a:ext>
              </a:extLst>
            </p:cNvPr>
            <p:cNvSpPr/>
            <p:nvPr userDrawn="1"/>
          </p:nvSpPr>
          <p:spPr>
            <a:xfrm>
              <a:off x="17352864" y="17698000"/>
              <a:ext cx="1199027" cy="427203"/>
            </a:xfrm>
            <a:prstGeom prst="rect">
              <a:avLst/>
            </a:prstGeom>
            <a:solidFill>
              <a:srgbClr val="8C00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32E6A3A0-8CC1-475E-B8D6-02B6BBE4305E}"/>
                </a:ext>
              </a:extLst>
            </p:cNvPr>
            <p:cNvSpPr/>
            <p:nvPr userDrawn="1"/>
          </p:nvSpPr>
          <p:spPr>
            <a:xfrm>
              <a:off x="18551891" y="17698000"/>
              <a:ext cx="1199027" cy="427203"/>
            </a:xfrm>
            <a:prstGeom prst="rect">
              <a:avLst/>
            </a:prstGeom>
            <a:solidFill>
              <a:srgbClr val="7832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9F18DB31-305A-4FA4-AE38-DCABE23C0173}"/>
                </a:ext>
              </a:extLst>
            </p:cNvPr>
            <p:cNvSpPr/>
            <p:nvPr userDrawn="1"/>
          </p:nvSpPr>
          <p:spPr>
            <a:xfrm>
              <a:off x="19750918" y="17698000"/>
              <a:ext cx="1199027" cy="427203"/>
            </a:xfrm>
            <a:prstGeom prst="rect">
              <a:avLst/>
            </a:prstGeom>
            <a:solidFill>
              <a:srgbClr val="6700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5199932F-7F1B-489F-9AC7-12BC18713920}"/>
                </a:ext>
              </a:extLst>
            </p:cNvPr>
            <p:cNvSpPr/>
            <p:nvPr userDrawn="1"/>
          </p:nvSpPr>
          <p:spPr>
            <a:xfrm>
              <a:off x="16164196" y="17698000"/>
              <a:ext cx="1199027" cy="427203"/>
            </a:xfrm>
            <a:prstGeom prst="rect">
              <a:avLst/>
            </a:prstGeom>
            <a:solidFill>
              <a:srgbClr val="8C6D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133" name="矩形 132">
            <a:extLst>
              <a:ext uri="{FF2B5EF4-FFF2-40B4-BE49-F238E27FC236}">
                <a16:creationId xmlns:a16="http://schemas.microsoft.com/office/drawing/2014/main" id="{D8D25B9E-26AC-4656-9644-3D27F480F28E}"/>
              </a:ext>
            </a:extLst>
          </p:cNvPr>
          <p:cNvSpPr/>
          <p:nvPr userDrawn="1"/>
        </p:nvSpPr>
        <p:spPr>
          <a:xfrm>
            <a:off x="-5384668" y="12403163"/>
            <a:ext cx="1400831" cy="545267"/>
          </a:xfrm>
          <a:prstGeom prst="rect">
            <a:avLst/>
          </a:prstGeom>
          <a:solidFill>
            <a:srgbClr val="0033B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1C680DED-FC42-4551-8869-57F04131CC92}"/>
              </a:ext>
            </a:extLst>
          </p:cNvPr>
          <p:cNvSpPr/>
          <p:nvPr userDrawn="1"/>
        </p:nvSpPr>
        <p:spPr>
          <a:xfrm>
            <a:off x="-6795697" y="12403163"/>
            <a:ext cx="1411029" cy="545268"/>
          </a:xfrm>
          <a:prstGeom prst="rect">
            <a:avLst/>
          </a:prstGeom>
          <a:solidFill>
            <a:srgbClr val="0A00C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04308477-A913-4BF6-88AC-157D06D7779C}"/>
              </a:ext>
            </a:extLst>
          </p:cNvPr>
          <p:cNvSpPr/>
          <p:nvPr userDrawn="1"/>
        </p:nvSpPr>
        <p:spPr>
          <a:xfrm>
            <a:off x="-3983837" y="12398542"/>
            <a:ext cx="1400831" cy="545267"/>
          </a:xfrm>
          <a:prstGeom prst="rect">
            <a:avLst/>
          </a:prstGeom>
          <a:solidFill>
            <a:srgbClr val="012889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54B9D2C4-1227-417C-B0F5-705DF1D63D13}"/>
              </a:ext>
            </a:extLst>
          </p:cNvPr>
          <p:cNvSpPr/>
          <p:nvPr userDrawn="1"/>
        </p:nvSpPr>
        <p:spPr>
          <a:xfrm>
            <a:off x="-2583008" y="12398542"/>
            <a:ext cx="1400831" cy="545267"/>
          </a:xfrm>
          <a:prstGeom prst="rect">
            <a:avLst/>
          </a:prstGeom>
          <a:solidFill>
            <a:srgbClr val="00095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5194619F-F8A3-4B4E-927E-64769D64EE4A}"/>
              </a:ext>
            </a:extLst>
          </p:cNvPr>
          <p:cNvSpPr txBox="1"/>
          <p:nvPr userDrawn="1"/>
        </p:nvSpPr>
        <p:spPr>
          <a:xfrm>
            <a:off x="-4902062" y="11721135"/>
            <a:ext cx="194925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其他品牌颜色</a:t>
            </a:r>
          </a:p>
        </p:txBody>
      </p:sp>
      <p:grpSp>
        <p:nvGrpSpPr>
          <p:cNvPr id="138" name="组 209">
            <a:extLst>
              <a:ext uri="{FF2B5EF4-FFF2-40B4-BE49-F238E27FC236}">
                <a16:creationId xmlns:a16="http://schemas.microsoft.com/office/drawing/2014/main" id="{FB46530F-CCB7-4E10-B6AD-AC9A283489CA}"/>
              </a:ext>
            </a:extLst>
          </p:cNvPr>
          <p:cNvGrpSpPr/>
          <p:nvPr userDrawn="1"/>
        </p:nvGrpSpPr>
        <p:grpSpPr>
          <a:xfrm>
            <a:off x="-6795697" y="8992657"/>
            <a:ext cx="5613520" cy="549889"/>
            <a:chOff x="-3429000" y="10020646"/>
            <a:chExt cx="3171264" cy="549889"/>
          </a:xfrm>
        </p:grpSpPr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id="{0D7E2F19-5C0E-43E0-AA4C-3689AF62E24B}"/>
                </a:ext>
              </a:extLst>
            </p:cNvPr>
            <p:cNvSpPr/>
            <p:nvPr userDrawn="1"/>
          </p:nvSpPr>
          <p:spPr>
            <a:xfrm>
              <a:off x="-2631863" y="10025267"/>
              <a:ext cx="791376" cy="545267"/>
            </a:xfrm>
            <a:prstGeom prst="rect">
              <a:avLst/>
            </a:prstGeom>
            <a:solidFill>
              <a:srgbClr val="FF59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CACFF86B-E028-49DA-85E9-4BAC9242E9F5}"/>
                </a:ext>
              </a:extLst>
            </p:cNvPr>
            <p:cNvSpPr/>
            <p:nvPr userDrawn="1"/>
          </p:nvSpPr>
          <p:spPr>
            <a:xfrm>
              <a:off x="-3429000" y="10025267"/>
              <a:ext cx="797137" cy="545268"/>
            </a:xfrm>
            <a:prstGeom prst="rect">
              <a:avLst/>
            </a:prstGeom>
            <a:solidFill>
              <a:srgbClr val="FFA31E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B68B12A8-88B7-48F5-A15B-2DED078853EF}"/>
                </a:ext>
              </a:extLst>
            </p:cNvPr>
            <p:cNvSpPr/>
            <p:nvPr userDrawn="1"/>
          </p:nvSpPr>
          <p:spPr>
            <a:xfrm>
              <a:off x="-1840487" y="10020646"/>
              <a:ext cx="791376" cy="545267"/>
            </a:xfrm>
            <a:prstGeom prst="rect">
              <a:avLst/>
            </a:prstGeom>
            <a:solidFill>
              <a:srgbClr val="DE4F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312B5EBF-80DA-4697-B4B3-6C7C4CCC7A7A}"/>
                </a:ext>
              </a:extLst>
            </p:cNvPr>
            <p:cNvSpPr/>
            <p:nvPr userDrawn="1"/>
          </p:nvSpPr>
          <p:spPr>
            <a:xfrm>
              <a:off x="-1049112" y="10020646"/>
              <a:ext cx="791376" cy="545267"/>
            </a:xfrm>
            <a:prstGeom prst="rect">
              <a:avLst/>
            </a:prstGeom>
            <a:solidFill>
              <a:srgbClr val="C646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143" name="文本框 142">
            <a:extLst>
              <a:ext uri="{FF2B5EF4-FFF2-40B4-BE49-F238E27FC236}">
                <a16:creationId xmlns:a16="http://schemas.microsoft.com/office/drawing/2014/main" id="{B17DB659-7AC7-4175-9FA2-9F3A54615E8B}"/>
              </a:ext>
            </a:extLst>
          </p:cNvPr>
          <p:cNvSpPr txBox="1"/>
          <p:nvPr userDrawn="1"/>
        </p:nvSpPr>
        <p:spPr>
          <a:xfrm>
            <a:off x="-4969393" y="8371427"/>
            <a:ext cx="208390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Xiaomi 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CF06A1CC-A671-4379-9C35-F9357E4AA258}"/>
              </a:ext>
            </a:extLst>
          </p:cNvPr>
          <p:cNvSpPr/>
          <p:nvPr userDrawn="1"/>
        </p:nvSpPr>
        <p:spPr>
          <a:xfrm>
            <a:off x="-5384668" y="10700220"/>
            <a:ext cx="1400831" cy="545267"/>
          </a:xfrm>
          <a:prstGeom prst="rect">
            <a:avLst/>
          </a:prstGeom>
          <a:solidFill>
            <a:srgbClr val="348DF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6158DF03-357F-47B8-89FD-42032C895B94}"/>
              </a:ext>
            </a:extLst>
          </p:cNvPr>
          <p:cNvSpPr/>
          <p:nvPr userDrawn="1"/>
        </p:nvSpPr>
        <p:spPr>
          <a:xfrm>
            <a:off x="-6795697" y="10700220"/>
            <a:ext cx="1411029" cy="545268"/>
          </a:xfrm>
          <a:prstGeom prst="rect">
            <a:avLst/>
          </a:prstGeom>
          <a:solidFill>
            <a:srgbClr val="0FFBF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1D0F52F3-DEDD-4FA3-9C99-1DDEC430C5E2}"/>
              </a:ext>
            </a:extLst>
          </p:cNvPr>
          <p:cNvSpPr/>
          <p:nvPr userDrawn="1"/>
        </p:nvSpPr>
        <p:spPr>
          <a:xfrm>
            <a:off x="-3983837" y="10695599"/>
            <a:ext cx="1400831" cy="545267"/>
          </a:xfrm>
          <a:prstGeom prst="rect">
            <a:avLst/>
          </a:prstGeom>
          <a:solidFill>
            <a:srgbClr val="705EE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B9539138-7B5D-4CA6-9734-37B09641C1BF}"/>
              </a:ext>
            </a:extLst>
          </p:cNvPr>
          <p:cNvSpPr/>
          <p:nvPr userDrawn="1"/>
        </p:nvSpPr>
        <p:spPr>
          <a:xfrm>
            <a:off x="-2583008" y="10695599"/>
            <a:ext cx="1400831" cy="545267"/>
          </a:xfrm>
          <a:prstGeom prst="rect">
            <a:avLst/>
          </a:prstGeom>
          <a:solidFill>
            <a:srgbClr val="A837D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C17945AF-09E6-47E4-8057-FF01137B860E}"/>
              </a:ext>
            </a:extLst>
          </p:cNvPr>
          <p:cNvSpPr txBox="1"/>
          <p:nvPr userDrawn="1"/>
        </p:nvSpPr>
        <p:spPr>
          <a:xfrm>
            <a:off x="-4940536" y="10074369"/>
            <a:ext cx="202619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Honor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F247A5F7-76FC-4971-9474-77D7ED6D227F}"/>
              </a:ext>
            </a:extLst>
          </p:cNvPr>
          <p:cNvSpPr/>
          <p:nvPr userDrawn="1"/>
        </p:nvSpPr>
        <p:spPr>
          <a:xfrm>
            <a:off x="24988270" y="2679245"/>
            <a:ext cx="3345932" cy="844299"/>
          </a:xfrm>
          <a:prstGeom prst="rect">
            <a:avLst/>
          </a:prstGeom>
          <a:solidFill>
            <a:srgbClr val="00C9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E09711ED-7039-41D9-9BAF-301656F250F8}"/>
              </a:ext>
            </a:extLst>
          </p:cNvPr>
          <p:cNvSpPr/>
          <p:nvPr userDrawn="1"/>
        </p:nvSpPr>
        <p:spPr>
          <a:xfrm>
            <a:off x="24988270" y="3529374"/>
            <a:ext cx="3345932" cy="844299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4861F3DC-522D-49DA-A70A-6F4551489E6F}"/>
              </a:ext>
            </a:extLst>
          </p:cNvPr>
          <p:cNvSpPr/>
          <p:nvPr userDrawn="1"/>
        </p:nvSpPr>
        <p:spPr>
          <a:xfrm>
            <a:off x="24988270" y="4366767"/>
            <a:ext cx="3345932" cy="844299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1C68C5FE-E10B-4E3A-AEFD-0A794CF8E41C}"/>
              </a:ext>
            </a:extLst>
          </p:cNvPr>
          <p:cNvSpPr/>
          <p:nvPr userDrawn="1"/>
        </p:nvSpPr>
        <p:spPr>
          <a:xfrm>
            <a:off x="24988270" y="5204161"/>
            <a:ext cx="3345932" cy="844299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E07B87BC-F314-432A-B4B5-635FDC4C9BE1}"/>
              </a:ext>
            </a:extLst>
          </p:cNvPr>
          <p:cNvSpPr/>
          <p:nvPr userDrawn="1"/>
        </p:nvSpPr>
        <p:spPr>
          <a:xfrm>
            <a:off x="24988270" y="6048459"/>
            <a:ext cx="3345932" cy="844299"/>
          </a:xfrm>
          <a:prstGeom prst="rect">
            <a:avLst/>
          </a:prstGeom>
          <a:solidFill>
            <a:srgbClr val="F0B51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49ED82D3-4B6F-4104-B477-6CD9C50F465E}"/>
              </a:ext>
            </a:extLst>
          </p:cNvPr>
          <p:cNvSpPr/>
          <p:nvPr userDrawn="1"/>
        </p:nvSpPr>
        <p:spPr>
          <a:xfrm>
            <a:off x="24988270" y="6853202"/>
            <a:ext cx="3345932" cy="844299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85596064-67E5-4973-96B9-0DE045FDFB60}"/>
              </a:ext>
            </a:extLst>
          </p:cNvPr>
          <p:cNvSpPr txBox="1"/>
          <p:nvPr userDrawn="1"/>
        </p:nvSpPr>
        <p:spPr>
          <a:xfrm>
            <a:off x="25237952" y="7045994"/>
            <a:ext cx="2881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vivo</a:t>
            </a:r>
            <a:r>
              <a:rPr kumimoji="1" lang="zh-CN" altLang="en-US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 </a:t>
            </a:r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NEX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2AC999B5-E59A-44D7-A6B5-66C8CD8E9D51}"/>
              </a:ext>
            </a:extLst>
          </p:cNvPr>
          <p:cNvSpPr txBox="1"/>
          <p:nvPr userDrawn="1"/>
        </p:nvSpPr>
        <p:spPr>
          <a:xfrm>
            <a:off x="25305687" y="6223650"/>
            <a:ext cx="2813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vivo</a:t>
            </a:r>
            <a:r>
              <a:rPr kumimoji="1" lang="zh-CN" altLang="en-US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 </a:t>
            </a:r>
            <a:r>
              <a:rPr kumimoji="1" lang="en-US" altLang="zh-CN" sz="2800" b="0" i="0" dirty="0" err="1" smtClean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iQOO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grpSp>
        <p:nvGrpSpPr>
          <p:cNvPr id="157" name="组 65">
            <a:extLst>
              <a:ext uri="{FF2B5EF4-FFF2-40B4-BE49-F238E27FC236}">
                <a16:creationId xmlns:a16="http://schemas.microsoft.com/office/drawing/2014/main" id="{6F9C77D8-EFD4-4D34-84D9-C2F929561E6A}"/>
              </a:ext>
            </a:extLst>
          </p:cNvPr>
          <p:cNvGrpSpPr/>
          <p:nvPr userDrawn="1"/>
        </p:nvGrpSpPr>
        <p:grpSpPr>
          <a:xfrm>
            <a:off x="-6801315" y="5537689"/>
            <a:ext cx="5619138" cy="578506"/>
            <a:chOff x="5058585" y="17758837"/>
            <a:chExt cx="4833751" cy="427203"/>
          </a:xfrm>
        </p:grpSpPr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ECB3C325-A1D3-497D-B737-F756C40B1FC3}"/>
                </a:ext>
              </a:extLst>
            </p:cNvPr>
            <p:cNvSpPr/>
            <p:nvPr userDrawn="1"/>
          </p:nvSpPr>
          <p:spPr>
            <a:xfrm>
              <a:off x="7494282" y="17758837"/>
              <a:ext cx="1199027" cy="427203"/>
            </a:xfrm>
            <a:prstGeom prst="rect">
              <a:avLst/>
            </a:prstGeom>
            <a:solidFill>
              <a:srgbClr val="003948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59" name="矩形 158">
              <a:extLst>
                <a:ext uri="{FF2B5EF4-FFF2-40B4-BE49-F238E27FC236}">
                  <a16:creationId xmlns:a16="http://schemas.microsoft.com/office/drawing/2014/main" id="{E583370B-7C67-4A6E-B4F3-1EE1C8A07E1F}"/>
                </a:ext>
              </a:extLst>
            </p:cNvPr>
            <p:cNvSpPr/>
            <p:nvPr userDrawn="1"/>
          </p:nvSpPr>
          <p:spPr>
            <a:xfrm>
              <a:off x="5058585" y="17758837"/>
              <a:ext cx="1215431" cy="427203"/>
            </a:xfrm>
            <a:prstGeom prst="rect">
              <a:avLst/>
            </a:prstGeom>
            <a:solidFill>
              <a:srgbClr val="00C878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60" name="矩形 159">
              <a:extLst>
                <a:ext uri="{FF2B5EF4-FFF2-40B4-BE49-F238E27FC236}">
                  <a16:creationId xmlns:a16="http://schemas.microsoft.com/office/drawing/2014/main" id="{2E98EC71-52DE-4FF5-ADD3-A44410871020}"/>
                </a:ext>
              </a:extLst>
            </p:cNvPr>
            <p:cNvSpPr/>
            <p:nvPr userDrawn="1"/>
          </p:nvSpPr>
          <p:spPr>
            <a:xfrm>
              <a:off x="8693309" y="17758837"/>
              <a:ext cx="1199027" cy="427203"/>
            </a:xfrm>
            <a:prstGeom prst="rect">
              <a:avLst/>
            </a:prstGeom>
            <a:solidFill>
              <a:srgbClr val="0070C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066D3FE1-0F14-4D91-B4BC-1EBBB47C8268}"/>
                </a:ext>
              </a:extLst>
            </p:cNvPr>
            <p:cNvSpPr/>
            <p:nvPr userDrawn="1"/>
          </p:nvSpPr>
          <p:spPr>
            <a:xfrm>
              <a:off x="6267324" y="17758837"/>
              <a:ext cx="1215431" cy="427203"/>
            </a:xfrm>
            <a:prstGeom prst="rect">
              <a:avLst/>
            </a:prstGeom>
            <a:solidFill>
              <a:srgbClr val="66DECD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162" name="文本框 161">
            <a:extLst>
              <a:ext uri="{FF2B5EF4-FFF2-40B4-BE49-F238E27FC236}">
                <a16:creationId xmlns:a16="http://schemas.microsoft.com/office/drawing/2014/main" id="{99054DAB-D9C2-499B-8A81-1297D4DD144F}"/>
              </a:ext>
            </a:extLst>
          </p:cNvPr>
          <p:cNvSpPr txBox="1"/>
          <p:nvPr userDrawn="1"/>
        </p:nvSpPr>
        <p:spPr>
          <a:xfrm>
            <a:off x="-4884440" y="4911838"/>
            <a:ext cx="191398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Oppo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grpSp>
        <p:nvGrpSpPr>
          <p:cNvPr id="163" name="组 88">
            <a:extLst>
              <a:ext uri="{FF2B5EF4-FFF2-40B4-BE49-F238E27FC236}">
                <a16:creationId xmlns:a16="http://schemas.microsoft.com/office/drawing/2014/main" id="{255ED48A-89AA-4494-BCFF-F89157F826A8}"/>
              </a:ext>
            </a:extLst>
          </p:cNvPr>
          <p:cNvGrpSpPr/>
          <p:nvPr userDrawn="1"/>
        </p:nvGrpSpPr>
        <p:grpSpPr>
          <a:xfrm>
            <a:off x="-6777036" y="7273869"/>
            <a:ext cx="5594859" cy="565735"/>
            <a:chOff x="10651243" y="17775861"/>
            <a:chExt cx="4775839" cy="427203"/>
          </a:xfrm>
        </p:grpSpPr>
        <p:sp>
          <p:nvSpPr>
            <p:cNvPr id="164" name="矩形 163">
              <a:extLst>
                <a:ext uri="{FF2B5EF4-FFF2-40B4-BE49-F238E27FC236}">
                  <a16:creationId xmlns:a16="http://schemas.microsoft.com/office/drawing/2014/main" id="{F2416C5B-B26A-4B83-A0ED-AC176D58D993}"/>
                </a:ext>
              </a:extLst>
            </p:cNvPr>
            <p:cNvSpPr/>
            <p:nvPr userDrawn="1"/>
          </p:nvSpPr>
          <p:spPr>
            <a:xfrm>
              <a:off x="14228055" y="17775861"/>
              <a:ext cx="1199027" cy="427203"/>
            </a:xfrm>
            <a:prstGeom prst="rect">
              <a:avLst/>
            </a:prstGeom>
            <a:solidFill>
              <a:srgbClr val="FF757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65" name="矩形 164">
              <a:extLst>
                <a:ext uri="{FF2B5EF4-FFF2-40B4-BE49-F238E27FC236}">
                  <a16:creationId xmlns:a16="http://schemas.microsoft.com/office/drawing/2014/main" id="{63F32759-FE0E-4CAD-A5D5-220836B3C641}"/>
                </a:ext>
              </a:extLst>
            </p:cNvPr>
            <p:cNvSpPr/>
            <p:nvPr userDrawn="1"/>
          </p:nvSpPr>
          <p:spPr>
            <a:xfrm>
              <a:off x="11850271" y="17775861"/>
              <a:ext cx="1199027" cy="427203"/>
            </a:xfrm>
            <a:prstGeom prst="rect">
              <a:avLst/>
            </a:prstGeom>
            <a:solidFill>
              <a:srgbClr val="7A0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BF5DBB36-7DBB-4728-94FF-8A34B966F394}"/>
                </a:ext>
              </a:extLst>
            </p:cNvPr>
            <p:cNvSpPr/>
            <p:nvPr userDrawn="1"/>
          </p:nvSpPr>
          <p:spPr>
            <a:xfrm>
              <a:off x="10651243" y="17775861"/>
              <a:ext cx="1199027" cy="427203"/>
            </a:xfrm>
            <a:prstGeom prst="rect">
              <a:avLst/>
            </a:prstGeom>
            <a:solidFill>
              <a:srgbClr val="FF3219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67" name="矩形 166">
              <a:extLst>
                <a:ext uri="{FF2B5EF4-FFF2-40B4-BE49-F238E27FC236}">
                  <a16:creationId xmlns:a16="http://schemas.microsoft.com/office/drawing/2014/main" id="{7AB8E82A-2B9B-4EC8-AA41-FC724F24BF31}"/>
                </a:ext>
              </a:extLst>
            </p:cNvPr>
            <p:cNvSpPr/>
            <p:nvPr userDrawn="1"/>
          </p:nvSpPr>
          <p:spPr>
            <a:xfrm>
              <a:off x="13035754" y="17775861"/>
              <a:ext cx="1199027" cy="427203"/>
            </a:xfrm>
            <a:prstGeom prst="rect">
              <a:avLst/>
            </a:prstGeom>
            <a:solidFill>
              <a:srgbClr val="36121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168" name="文本框 167">
            <a:extLst>
              <a:ext uri="{FF2B5EF4-FFF2-40B4-BE49-F238E27FC236}">
                <a16:creationId xmlns:a16="http://schemas.microsoft.com/office/drawing/2014/main" id="{43D4F633-EBB8-47C9-96BA-F06CEC404D72}"/>
              </a:ext>
            </a:extLst>
          </p:cNvPr>
          <p:cNvSpPr txBox="1"/>
          <p:nvPr userDrawn="1"/>
        </p:nvSpPr>
        <p:spPr>
          <a:xfrm>
            <a:off x="-5015883" y="6648018"/>
            <a:ext cx="21768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Huawei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FA5786B7-CA2B-471F-A1F9-3C4684999904}"/>
              </a:ext>
            </a:extLst>
          </p:cNvPr>
          <p:cNvSpPr txBox="1"/>
          <p:nvPr userDrawn="1"/>
        </p:nvSpPr>
        <p:spPr>
          <a:xfrm>
            <a:off x="-5325922" y="7346385"/>
            <a:ext cx="129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P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1F0F83EC-7862-4F4C-89F5-01C237B368AD}"/>
              </a:ext>
            </a:extLst>
          </p:cNvPr>
          <p:cNvSpPr txBox="1"/>
          <p:nvPr userDrawn="1"/>
        </p:nvSpPr>
        <p:spPr>
          <a:xfrm>
            <a:off x="-3908097" y="7334864"/>
            <a:ext cx="129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Mate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19926769-8443-418E-BE4C-D1848054D54C}"/>
              </a:ext>
            </a:extLst>
          </p:cNvPr>
          <p:cNvSpPr txBox="1"/>
          <p:nvPr userDrawn="1"/>
        </p:nvSpPr>
        <p:spPr>
          <a:xfrm>
            <a:off x="-2586922" y="7336495"/>
            <a:ext cx="1404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Nova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6F55450C-EEA6-4B39-BCA5-C2D700AD12E6}"/>
              </a:ext>
            </a:extLst>
          </p:cNvPr>
          <p:cNvSpPr txBox="1"/>
          <p:nvPr userDrawn="1"/>
        </p:nvSpPr>
        <p:spPr>
          <a:xfrm>
            <a:off x="-2527807" y="5600458"/>
            <a:ext cx="129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R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F9715CAC-ECD4-43B5-9F98-E0C08A981CFD}"/>
              </a:ext>
            </a:extLst>
          </p:cNvPr>
          <p:cNvSpPr txBox="1"/>
          <p:nvPr userDrawn="1"/>
        </p:nvSpPr>
        <p:spPr>
          <a:xfrm>
            <a:off x="-3983268" y="5659061"/>
            <a:ext cx="14206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Find X</a:t>
            </a:r>
          </a:p>
          <a:p>
            <a:pPr algn="ctr"/>
            <a:endParaRPr kumimoji="1" lang="zh-CN" altLang="en-US" sz="18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7603D823-A65B-40BF-AE69-13AE52BB6D1B}"/>
              </a:ext>
            </a:extLst>
          </p:cNvPr>
          <p:cNvSpPr txBox="1"/>
          <p:nvPr userDrawn="1"/>
        </p:nvSpPr>
        <p:spPr>
          <a:xfrm>
            <a:off x="-5327524" y="5614846"/>
            <a:ext cx="129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K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EDBC3312-4626-4019-A478-36979F3E745E}"/>
              </a:ext>
            </a:extLst>
          </p:cNvPr>
          <p:cNvSpPr txBox="1"/>
          <p:nvPr userDrawn="1"/>
        </p:nvSpPr>
        <p:spPr>
          <a:xfrm>
            <a:off x="24499856" y="1848757"/>
            <a:ext cx="441650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vivo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sp>
        <p:nvSpPr>
          <p:cNvPr id="83" name="内容占位符 4"/>
          <p:cNvSpPr>
            <a:spLocks noGrp="1"/>
          </p:cNvSpPr>
          <p:nvPr>
            <p:ph sz="quarter" idx="81"/>
          </p:nvPr>
        </p:nvSpPr>
        <p:spPr>
          <a:xfrm>
            <a:off x="1541056" y="6422530"/>
            <a:ext cx="6114925" cy="6186565"/>
          </a:xfrm>
        </p:spPr>
        <p:txBody>
          <a:bodyPr>
            <a:normAutofit/>
          </a:bodyPr>
          <a:lstStyle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1pPr>
            <a:lvl2pPr marL="703263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2pPr>
            <a:lvl3pPr marL="966788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3pPr>
            <a:lvl4pPr marL="1243013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4pPr>
            <a:lvl5pPr marL="4000317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</a:t>
            </a:r>
            <a:r>
              <a:rPr kumimoji="1" lang="zh-CN" altLang="en-US" dirty="0" smtClean="0"/>
              <a:t>级</a:t>
            </a:r>
            <a:endParaRPr kumimoji="1" lang="zh-CN" altLang="en-US" dirty="0"/>
          </a:p>
        </p:txBody>
      </p:sp>
      <p:sp>
        <p:nvSpPr>
          <p:cNvPr id="84" name="内容占位符 4"/>
          <p:cNvSpPr>
            <a:spLocks noGrp="1"/>
          </p:cNvSpPr>
          <p:nvPr>
            <p:ph sz="quarter" idx="82"/>
          </p:nvPr>
        </p:nvSpPr>
        <p:spPr>
          <a:xfrm>
            <a:off x="9112576" y="6422530"/>
            <a:ext cx="6114925" cy="6186565"/>
          </a:xfrm>
        </p:spPr>
        <p:txBody>
          <a:bodyPr>
            <a:normAutofit/>
          </a:bodyPr>
          <a:lstStyle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1pPr>
            <a:lvl2pPr marL="703263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2pPr>
            <a:lvl3pPr marL="966788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3pPr>
            <a:lvl4pPr marL="1243013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4pPr>
            <a:lvl5pPr marL="4000317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</a:t>
            </a:r>
            <a:r>
              <a:rPr kumimoji="1" lang="zh-CN" altLang="en-US" dirty="0" smtClean="0"/>
              <a:t>级</a:t>
            </a:r>
            <a:endParaRPr kumimoji="1" lang="zh-CN" altLang="en-US" dirty="0"/>
          </a:p>
        </p:txBody>
      </p:sp>
      <p:sp>
        <p:nvSpPr>
          <p:cNvPr id="85" name="内容占位符 4"/>
          <p:cNvSpPr>
            <a:spLocks noGrp="1"/>
          </p:cNvSpPr>
          <p:nvPr>
            <p:ph sz="quarter" idx="83"/>
          </p:nvPr>
        </p:nvSpPr>
        <p:spPr>
          <a:xfrm>
            <a:off x="16684096" y="6422530"/>
            <a:ext cx="6114925" cy="6186565"/>
          </a:xfrm>
        </p:spPr>
        <p:txBody>
          <a:bodyPr>
            <a:normAutofit/>
          </a:bodyPr>
          <a:lstStyle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1pPr>
            <a:lvl2pPr marL="703263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2pPr>
            <a:lvl3pPr marL="966788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3pPr>
            <a:lvl4pPr marL="1243013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4pPr>
            <a:lvl5pPr marL="4000317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</a:t>
            </a:r>
            <a:r>
              <a:rPr kumimoji="1" lang="zh-CN" altLang="en-US" dirty="0" smtClean="0"/>
              <a:t>级</a:t>
            </a:r>
            <a:endParaRPr kumimoji="1" lang="zh-CN" altLang="en-US" dirty="0"/>
          </a:p>
        </p:txBody>
      </p:sp>
      <p:pic>
        <p:nvPicPr>
          <p:cNvPr id="71" name="图片 7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50108" y="635389"/>
            <a:ext cx="1959142" cy="515403"/>
          </a:xfrm>
          <a:prstGeom prst="rect">
            <a:avLst/>
          </a:prstGeom>
        </p:spPr>
      </p:pic>
      <p:sp>
        <p:nvSpPr>
          <p:cNvPr id="77" name="图片占位符 2"/>
          <p:cNvSpPr>
            <a:spLocks noGrp="1"/>
          </p:cNvSpPr>
          <p:nvPr>
            <p:ph type="pic" sz="quarter" idx="84"/>
          </p:nvPr>
        </p:nvSpPr>
        <p:spPr>
          <a:xfrm>
            <a:off x="1160369" y="2634592"/>
            <a:ext cx="6894847" cy="3492806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</a:lstStyle>
          <a:p>
            <a:endParaRPr kumimoji="1" lang="zh-CN" altLang="en-US"/>
          </a:p>
        </p:txBody>
      </p:sp>
      <p:sp>
        <p:nvSpPr>
          <p:cNvPr id="81" name="Textplatzhalter 8"/>
          <p:cNvSpPr>
            <a:spLocks noGrp="1"/>
          </p:cNvSpPr>
          <p:nvPr>
            <p:ph type="body" sz="quarter" idx="61" hasCustomPrompt="1"/>
          </p:nvPr>
        </p:nvSpPr>
        <p:spPr>
          <a:xfrm>
            <a:off x="1121414" y="560144"/>
            <a:ext cx="18387241" cy="913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5200" b="0" i="0" cap="none" baseline="0">
                <a:solidFill>
                  <a:schemeClr val="tx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  <a:cs typeface="vivo type CN简 Regular" panose="02000500000000000000" pitchFamily="50" charset="-122"/>
              </a:defRPr>
            </a:lvl1pPr>
          </a:lstStyle>
          <a:p>
            <a:pPr lvl="0"/>
            <a:r>
              <a:rPr lang="zh-CN" altLang="en-US" noProof="0" dirty="0" smtClean="0"/>
              <a:t>标题可在此处添加</a:t>
            </a:r>
            <a:endParaRPr lang="en-US" altLang="zh-CN" noProof="0" dirty="0"/>
          </a:p>
        </p:txBody>
      </p:sp>
      <p:sp>
        <p:nvSpPr>
          <p:cNvPr id="82" name="Textplatzhalter 8"/>
          <p:cNvSpPr>
            <a:spLocks noGrp="1"/>
          </p:cNvSpPr>
          <p:nvPr>
            <p:ph type="body" sz="quarter" idx="62" hasCustomPrompt="1"/>
          </p:nvPr>
        </p:nvSpPr>
        <p:spPr>
          <a:xfrm>
            <a:off x="1121414" y="1484739"/>
            <a:ext cx="18387241" cy="53406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4400" b="0" i="0" cap="none" baseline="0">
                <a:solidFill>
                  <a:schemeClr val="bg1">
                    <a:lumMod val="65000"/>
                  </a:schemeClr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  <a:cs typeface="vivo type CN简 Regular" panose="02000500000000000000" pitchFamily="50" charset="-122"/>
              </a:defRPr>
            </a:lvl1pPr>
          </a:lstStyle>
          <a:p>
            <a:pPr lvl="0"/>
            <a:r>
              <a:rPr lang="zh-CN" altLang="en-US" noProof="0" dirty="0" smtClean="0"/>
              <a:t>副标题可在此处添加</a:t>
            </a:r>
            <a:endParaRPr lang="en-US" altLang="zh-CN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1" pos="717">
          <p15:clr>
            <a:srgbClr val="FBAE40"/>
          </p15:clr>
        </p15:guide>
        <p15:guide id="12" pos="354">
          <p15:clr>
            <a:srgbClr val="FBAE40"/>
          </p15:clr>
        </p15:guide>
        <p15:guide id="14" pos="14620">
          <p15:clr>
            <a:srgbClr val="FBAE40"/>
          </p15:clr>
        </p15:guide>
        <p15:guide id="15" pos="15006">
          <p15:clr>
            <a:srgbClr val="FBAE40"/>
          </p15:clr>
        </p15:guide>
        <p15:guide id="20" orient="horz" pos="487" userDrawn="1">
          <p15:clr>
            <a:srgbClr val="FBAE40"/>
          </p15:clr>
        </p15:guide>
        <p15:guide id="21" orient="horz" pos="1644" userDrawn="1">
          <p15:clr>
            <a:srgbClr val="FBAE40"/>
          </p15:clr>
        </p15:guide>
        <p15:guide id="24" orient="horz" pos="8153">
          <p15:clr>
            <a:srgbClr val="FBAE40"/>
          </p15:clr>
        </p15:guide>
        <p15:guide id="25" orient="horz" pos="7971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16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 userDrawn="1"/>
        </p:nvSpPr>
        <p:spPr>
          <a:xfrm>
            <a:off x="1135271" y="2643835"/>
            <a:ext cx="5154243" cy="10295176"/>
          </a:xfrm>
          <a:prstGeom prst="rect">
            <a:avLst/>
          </a:prstGeom>
          <a:solidFill>
            <a:srgbClr val="F3F2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3" name="矩形 42"/>
          <p:cNvSpPr/>
          <p:nvPr userDrawn="1"/>
        </p:nvSpPr>
        <p:spPr>
          <a:xfrm>
            <a:off x="12426041" y="2643835"/>
            <a:ext cx="5158226" cy="10295176"/>
          </a:xfrm>
          <a:prstGeom prst="rect">
            <a:avLst/>
          </a:prstGeom>
          <a:solidFill>
            <a:srgbClr val="F3F2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6785615" y="2643835"/>
            <a:ext cx="5151276" cy="10295176"/>
          </a:xfrm>
          <a:prstGeom prst="rect">
            <a:avLst/>
          </a:prstGeom>
          <a:solidFill>
            <a:srgbClr val="F3F2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72" name="矩形 71"/>
          <p:cNvSpPr/>
          <p:nvPr userDrawn="1"/>
        </p:nvSpPr>
        <p:spPr>
          <a:xfrm>
            <a:off x="18051024" y="2643835"/>
            <a:ext cx="5158226" cy="10295176"/>
          </a:xfrm>
          <a:prstGeom prst="rect">
            <a:avLst/>
          </a:prstGeom>
          <a:solidFill>
            <a:srgbClr val="F3F2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9A353CFD-7D5B-4E18-9BBE-31EE281C6DA6}"/>
              </a:ext>
            </a:extLst>
          </p:cNvPr>
          <p:cNvSpPr/>
          <p:nvPr userDrawn="1"/>
        </p:nvSpPr>
        <p:spPr>
          <a:xfrm>
            <a:off x="-5190548" y="375253"/>
            <a:ext cx="25305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0" i="0" dirty="0">
                <a:solidFill>
                  <a:srgbClr val="415FFF"/>
                </a:solidFill>
                <a:latin typeface="vivo type CN简 Regular" panose="02000500000000000000" charset="-122"/>
                <a:ea typeface="vivo type CN简 Regular" panose="02000500000000000000" charset="-122"/>
                <a:cs typeface="vivo type CN简 Regular" panose="02000500000000000000" charset="-122"/>
              </a:rPr>
              <a:t>#</a:t>
            </a:r>
            <a:r>
              <a:rPr lang="zh-CN" altLang="en-US" sz="3200" b="0" i="0" dirty="0">
                <a:solidFill>
                  <a:srgbClr val="415FFF"/>
                </a:solidFill>
                <a:latin typeface="vivo type CN简 Regular" panose="02000500000000000000" charset="-122"/>
                <a:ea typeface="vivo type CN简 Regular" panose="02000500000000000000" charset="-122"/>
                <a:cs typeface="vivo type CN简 Regular" panose="02000500000000000000" charset="-122"/>
              </a:rPr>
              <a:t>竞品颜色</a:t>
            </a:r>
            <a:endParaRPr lang="zh-CN" altLang="en-US" sz="3200" dirty="0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FE3D92DC-705F-4D27-81CE-D62C06A6A0EB}"/>
              </a:ext>
            </a:extLst>
          </p:cNvPr>
          <p:cNvSpPr/>
          <p:nvPr userDrawn="1"/>
        </p:nvSpPr>
        <p:spPr>
          <a:xfrm>
            <a:off x="25395955" y="844550"/>
            <a:ext cx="25305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0" i="0" dirty="0">
                <a:solidFill>
                  <a:srgbClr val="415FFF"/>
                </a:solidFill>
                <a:latin typeface="vivo type CN简 Regular" panose="02000500000000000000" charset="-122"/>
                <a:ea typeface="vivo type CN简 Regular" panose="02000500000000000000" charset="-122"/>
                <a:cs typeface="vivo type CN简 Regular" panose="02000500000000000000" charset="-122"/>
              </a:rPr>
              <a:t>#</a:t>
            </a:r>
            <a:r>
              <a:rPr lang="zh-CN" altLang="en-US" sz="3200" b="0" i="0" dirty="0">
                <a:solidFill>
                  <a:srgbClr val="415FFF"/>
                </a:solidFill>
                <a:latin typeface="vivo type CN简 Regular" panose="02000500000000000000" charset="-122"/>
                <a:ea typeface="vivo type CN简 Regular" panose="02000500000000000000" charset="-122"/>
                <a:cs typeface="vivo type CN简 Regular" panose="02000500000000000000" charset="-122"/>
              </a:rPr>
              <a:t>品牌颜色</a:t>
            </a:r>
            <a:endParaRPr lang="zh-CN" altLang="en-US" sz="3200" dirty="0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CE55B1F0-F421-426B-8928-362869BE65FD}"/>
              </a:ext>
            </a:extLst>
          </p:cNvPr>
          <p:cNvSpPr txBox="1"/>
          <p:nvPr userDrawn="1"/>
        </p:nvSpPr>
        <p:spPr>
          <a:xfrm>
            <a:off x="-4896465" y="1490231"/>
            <a:ext cx="193803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Apple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grpSp>
        <p:nvGrpSpPr>
          <p:cNvPr id="98" name="组 176">
            <a:extLst>
              <a:ext uri="{FF2B5EF4-FFF2-40B4-BE49-F238E27FC236}">
                <a16:creationId xmlns:a16="http://schemas.microsoft.com/office/drawing/2014/main" id="{CE05989D-C032-4EE7-9C72-EC90CF16CB82}"/>
              </a:ext>
            </a:extLst>
          </p:cNvPr>
          <p:cNvGrpSpPr/>
          <p:nvPr userDrawn="1"/>
        </p:nvGrpSpPr>
        <p:grpSpPr>
          <a:xfrm>
            <a:off x="-6773395" y="2090748"/>
            <a:ext cx="5591218" cy="553087"/>
            <a:chOff x="-5043485" y="1380803"/>
            <a:chExt cx="4785749" cy="427203"/>
          </a:xfrm>
        </p:grpSpPr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61268E27-AAB6-4CB9-8CE6-50F71B2A6BF4}"/>
                </a:ext>
              </a:extLst>
            </p:cNvPr>
            <p:cNvSpPr/>
            <p:nvPr userDrawn="1"/>
          </p:nvSpPr>
          <p:spPr>
            <a:xfrm>
              <a:off x="-3854817" y="1380803"/>
              <a:ext cx="1199027" cy="42720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D4F1BB8F-E445-48CD-97E1-6796264EFBD9}"/>
                </a:ext>
              </a:extLst>
            </p:cNvPr>
            <p:cNvSpPr/>
            <p:nvPr userDrawn="1"/>
          </p:nvSpPr>
          <p:spPr>
            <a:xfrm>
              <a:off x="-2655790" y="1380803"/>
              <a:ext cx="1199027" cy="42720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0886715F-D6E2-49AA-BFB7-4B3115E029BB}"/>
                </a:ext>
              </a:extLst>
            </p:cNvPr>
            <p:cNvSpPr/>
            <p:nvPr userDrawn="1"/>
          </p:nvSpPr>
          <p:spPr>
            <a:xfrm>
              <a:off x="-5043485" y="1380803"/>
              <a:ext cx="1199027" cy="4272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80924DF0-2C99-4BA6-BBE2-09B32E3FFAD7}"/>
                </a:ext>
              </a:extLst>
            </p:cNvPr>
            <p:cNvSpPr/>
            <p:nvPr userDrawn="1"/>
          </p:nvSpPr>
          <p:spPr>
            <a:xfrm>
              <a:off x="-1456763" y="1380803"/>
              <a:ext cx="1199027" cy="427203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107" name="文本框 106">
            <a:extLst>
              <a:ext uri="{FF2B5EF4-FFF2-40B4-BE49-F238E27FC236}">
                <a16:creationId xmlns:a16="http://schemas.microsoft.com/office/drawing/2014/main" id="{61F2D004-AB15-4ADE-9B57-703EE0BB8FD5}"/>
              </a:ext>
            </a:extLst>
          </p:cNvPr>
          <p:cNvSpPr txBox="1"/>
          <p:nvPr userDrawn="1"/>
        </p:nvSpPr>
        <p:spPr>
          <a:xfrm>
            <a:off x="-5171377" y="3175658"/>
            <a:ext cx="248786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Samsung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grpSp>
        <p:nvGrpSpPr>
          <p:cNvPr id="108" name="组 183">
            <a:extLst>
              <a:ext uri="{FF2B5EF4-FFF2-40B4-BE49-F238E27FC236}">
                <a16:creationId xmlns:a16="http://schemas.microsoft.com/office/drawing/2014/main" id="{3E3F1EE4-73C8-47D6-AC60-88A060C65D16}"/>
              </a:ext>
            </a:extLst>
          </p:cNvPr>
          <p:cNvGrpSpPr/>
          <p:nvPr userDrawn="1"/>
        </p:nvGrpSpPr>
        <p:grpSpPr>
          <a:xfrm>
            <a:off x="-6773395" y="3767590"/>
            <a:ext cx="5591218" cy="612425"/>
            <a:chOff x="16164196" y="17698000"/>
            <a:chExt cx="4785749" cy="427203"/>
          </a:xfrm>
        </p:grpSpPr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8937E239-8D9F-4BAB-865C-FEDDB63E49F1}"/>
                </a:ext>
              </a:extLst>
            </p:cNvPr>
            <p:cNvSpPr/>
            <p:nvPr userDrawn="1"/>
          </p:nvSpPr>
          <p:spPr>
            <a:xfrm>
              <a:off x="17352864" y="17698000"/>
              <a:ext cx="1199027" cy="427203"/>
            </a:xfrm>
            <a:prstGeom prst="rect">
              <a:avLst/>
            </a:prstGeom>
            <a:solidFill>
              <a:srgbClr val="8C00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D30B32A5-B1C3-4A66-A928-ED6E680ADC6F}"/>
                </a:ext>
              </a:extLst>
            </p:cNvPr>
            <p:cNvSpPr/>
            <p:nvPr userDrawn="1"/>
          </p:nvSpPr>
          <p:spPr>
            <a:xfrm>
              <a:off x="18551891" y="17698000"/>
              <a:ext cx="1199027" cy="427203"/>
            </a:xfrm>
            <a:prstGeom prst="rect">
              <a:avLst/>
            </a:prstGeom>
            <a:solidFill>
              <a:srgbClr val="7832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E6DC8E78-559E-49EA-9F2B-98852CE8463D}"/>
                </a:ext>
              </a:extLst>
            </p:cNvPr>
            <p:cNvSpPr/>
            <p:nvPr userDrawn="1"/>
          </p:nvSpPr>
          <p:spPr>
            <a:xfrm>
              <a:off x="19750918" y="17698000"/>
              <a:ext cx="1199027" cy="427203"/>
            </a:xfrm>
            <a:prstGeom prst="rect">
              <a:avLst/>
            </a:prstGeom>
            <a:solidFill>
              <a:srgbClr val="6700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98BAFECF-5EE8-4698-B3E1-80FCD2905064}"/>
                </a:ext>
              </a:extLst>
            </p:cNvPr>
            <p:cNvSpPr/>
            <p:nvPr userDrawn="1"/>
          </p:nvSpPr>
          <p:spPr>
            <a:xfrm>
              <a:off x="16164196" y="17698000"/>
              <a:ext cx="1199027" cy="427203"/>
            </a:xfrm>
            <a:prstGeom prst="rect">
              <a:avLst/>
            </a:prstGeom>
            <a:solidFill>
              <a:srgbClr val="8C6D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135" name="矩形 134">
            <a:extLst>
              <a:ext uri="{FF2B5EF4-FFF2-40B4-BE49-F238E27FC236}">
                <a16:creationId xmlns:a16="http://schemas.microsoft.com/office/drawing/2014/main" id="{EEFC0DD7-BC5E-4AD9-9834-A4EF3A126DE2}"/>
              </a:ext>
            </a:extLst>
          </p:cNvPr>
          <p:cNvSpPr/>
          <p:nvPr userDrawn="1"/>
        </p:nvSpPr>
        <p:spPr>
          <a:xfrm>
            <a:off x="-5384668" y="12403163"/>
            <a:ext cx="1400831" cy="545267"/>
          </a:xfrm>
          <a:prstGeom prst="rect">
            <a:avLst/>
          </a:prstGeom>
          <a:solidFill>
            <a:srgbClr val="0033B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76A5CB59-6B81-48C8-8108-F332AB164019}"/>
              </a:ext>
            </a:extLst>
          </p:cNvPr>
          <p:cNvSpPr/>
          <p:nvPr userDrawn="1"/>
        </p:nvSpPr>
        <p:spPr>
          <a:xfrm>
            <a:off x="-6795697" y="12403163"/>
            <a:ext cx="1411029" cy="545268"/>
          </a:xfrm>
          <a:prstGeom prst="rect">
            <a:avLst/>
          </a:prstGeom>
          <a:solidFill>
            <a:srgbClr val="0A00C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B2287061-0C24-4216-870C-4FEB2B824FBD}"/>
              </a:ext>
            </a:extLst>
          </p:cNvPr>
          <p:cNvSpPr/>
          <p:nvPr userDrawn="1"/>
        </p:nvSpPr>
        <p:spPr>
          <a:xfrm>
            <a:off x="-3983837" y="12398542"/>
            <a:ext cx="1400831" cy="545267"/>
          </a:xfrm>
          <a:prstGeom prst="rect">
            <a:avLst/>
          </a:prstGeom>
          <a:solidFill>
            <a:srgbClr val="012889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3887FA24-0C91-4B63-8D8E-609FED274804}"/>
              </a:ext>
            </a:extLst>
          </p:cNvPr>
          <p:cNvSpPr/>
          <p:nvPr userDrawn="1"/>
        </p:nvSpPr>
        <p:spPr>
          <a:xfrm>
            <a:off x="-2583008" y="12398542"/>
            <a:ext cx="1400831" cy="545267"/>
          </a:xfrm>
          <a:prstGeom prst="rect">
            <a:avLst/>
          </a:prstGeom>
          <a:solidFill>
            <a:srgbClr val="00095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B60DB91B-E594-4543-B72D-5AACCF33E64E}"/>
              </a:ext>
            </a:extLst>
          </p:cNvPr>
          <p:cNvSpPr txBox="1"/>
          <p:nvPr userDrawn="1"/>
        </p:nvSpPr>
        <p:spPr>
          <a:xfrm>
            <a:off x="-4902062" y="11721135"/>
            <a:ext cx="194925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其他品牌颜色</a:t>
            </a:r>
          </a:p>
        </p:txBody>
      </p:sp>
      <p:grpSp>
        <p:nvGrpSpPr>
          <p:cNvPr id="140" name="组 209">
            <a:extLst>
              <a:ext uri="{FF2B5EF4-FFF2-40B4-BE49-F238E27FC236}">
                <a16:creationId xmlns:a16="http://schemas.microsoft.com/office/drawing/2014/main" id="{4C2E876E-2668-4CCC-810E-EF09A864E1E4}"/>
              </a:ext>
            </a:extLst>
          </p:cNvPr>
          <p:cNvGrpSpPr/>
          <p:nvPr userDrawn="1"/>
        </p:nvGrpSpPr>
        <p:grpSpPr>
          <a:xfrm>
            <a:off x="-6795697" y="8992657"/>
            <a:ext cx="5613520" cy="549889"/>
            <a:chOff x="-3429000" y="10020646"/>
            <a:chExt cx="3171264" cy="549889"/>
          </a:xfrm>
        </p:grpSpPr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7F83A457-4D8D-413A-966C-9F1435721E12}"/>
                </a:ext>
              </a:extLst>
            </p:cNvPr>
            <p:cNvSpPr/>
            <p:nvPr userDrawn="1"/>
          </p:nvSpPr>
          <p:spPr>
            <a:xfrm>
              <a:off x="-2631863" y="10025267"/>
              <a:ext cx="791376" cy="545267"/>
            </a:xfrm>
            <a:prstGeom prst="rect">
              <a:avLst/>
            </a:prstGeom>
            <a:solidFill>
              <a:srgbClr val="FF59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A26F26F9-E53D-443C-B69E-DA0066579007}"/>
                </a:ext>
              </a:extLst>
            </p:cNvPr>
            <p:cNvSpPr/>
            <p:nvPr userDrawn="1"/>
          </p:nvSpPr>
          <p:spPr>
            <a:xfrm>
              <a:off x="-3429000" y="10025267"/>
              <a:ext cx="797137" cy="545268"/>
            </a:xfrm>
            <a:prstGeom prst="rect">
              <a:avLst/>
            </a:prstGeom>
            <a:solidFill>
              <a:srgbClr val="FFA31E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D38DA9CD-8299-40D2-B5A9-5A277223BF4F}"/>
                </a:ext>
              </a:extLst>
            </p:cNvPr>
            <p:cNvSpPr/>
            <p:nvPr userDrawn="1"/>
          </p:nvSpPr>
          <p:spPr>
            <a:xfrm>
              <a:off x="-1840487" y="10020646"/>
              <a:ext cx="791376" cy="545267"/>
            </a:xfrm>
            <a:prstGeom prst="rect">
              <a:avLst/>
            </a:prstGeom>
            <a:solidFill>
              <a:srgbClr val="DE4F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3E3D5FD4-0D0E-4014-83C6-52867674BC39}"/>
                </a:ext>
              </a:extLst>
            </p:cNvPr>
            <p:cNvSpPr/>
            <p:nvPr userDrawn="1"/>
          </p:nvSpPr>
          <p:spPr>
            <a:xfrm>
              <a:off x="-1049112" y="10020646"/>
              <a:ext cx="791376" cy="545267"/>
            </a:xfrm>
            <a:prstGeom prst="rect">
              <a:avLst/>
            </a:prstGeom>
            <a:solidFill>
              <a:srgbClr val="C646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145" name="文本框 144">
            <a:extLst>
              <a:ext uri="{FF2B5EF4-FFF2-40B4-BE49-F238E27FC236}">
                <a16:creationId xmlns:a16="http://schemas.microsoft.com/office/drawing/2014/main" id="{1505A19C-7052-4F2D-9161-90753C64E3E2}"/>
              </a:ext>
            </a:extLst>
          </p:cNvPr>
          <p:cNvSpPr txBox="1"/>
          <p:nvPr userDrawn="1"/>
        </p:nvSpPr>
        <p:spPr>
          <a:xfrm>
            <a:off x="-4969393" y="8371427"/>
            <a:ext cx="208390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Xiaomi 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333B4AB7-9258-4FC6-92D4-CB6E224DC90A}"/>
              </a:ext>
            </a:extLst>
          </p:cNvPr>
          <p:cNvSpPr/>
          <p:nvPr userDrawn="1"/>
        </p:nvSpPr>
        <p:spPr>
          <a:xfrm>
            <a:off x="-5384668" y="10700220"/>
            <a:ext cx="1400831" cy="545267"/>
          </a:xfrm>
          <a:prstGeom prst="rect">
            <a:avLst/>
          </a:prstGeom>
          <a:solidFill>
            <a:srgbClr val="348DF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B13598E5-6F97-4093-BA20-69F114226C40}"/>
              </a:ext>
            </a:extLst>
          </p:cNvPr>
          <p:cNvSpPr/>
          <p:nvPr userDrawn="1"/>
        </p:nvSpPr>
        <p:spPr>
          <a:xfrm>
            <a:off x="-6795697" y="10700220"/>
            <a:ext cx="1411029" cy="545268"/>
          </a:xfrm>
          <a:prstGeom prst="rect">
            <a:avLst/>
          </a:prstGeom>
          <a:solidFill>
            <a:srgbClr val="0FFBF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3878794B-B969-4E59-9C75-ECCFEDD3B619}"/>
              </a:ext>
            </a:extLst>
          </p:cNvPr>
          <p:cNvSpPr/>
          <p:nvPr userDrawn="1"/>
        </p:nvSpPr>
        <p:spPr>
          <a:xfrm>
            <a:off x="-3983837" y="10695599"/>
            <a:ext cx="1400831" cy="545267"/>
          </a:xfrm>
          <a:prstGeom prst="rect">
            <a:avLst/>
          </a:prstGeom>
          <a:solidFill>
            <a:srgbClr val="705EE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E274A831-9449-4C5F-8D3A-6658EB44C317}"/>
              </a:ext>
            </a:extLst>
          </p:cNvPr>
          <p:cNvSpPr/>
          <p:nvPr userDrawn="1"/>
        </p:nvSpPr>
        <p:spPr>
          <a:xfrm>
            <a:off x="-2583008" y="10695599"/>
            <a:ext cx="1400831" cy="545267"/>
          </a:xfrm>
          <a:prstGeom prst="rect">
            <a:avLst/>
          </a:prstGeom>
          <a:solidFill>
            <a:srgbClr val="A837D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E9229E36-ED2E-4B91-A230-9BBD15907794}"/>
              </a:ext>
            </a:extLst>
          </p:cNvPr>
          <p:cNvSpPr txBox="1"/>
          <p:nvPr userDrawn="1"/>
        </p:nvSpPr>
        <p:spPr>
          <a:xfrm>
            <a:off x="-4940536" y="10074369"/>
            <a:ext cx="202619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Honor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71CA3019-CAEE-419C-A1F8-FE36C59FFC0A}"/>
              </a:ext>
            </a:extLst>
          </p:cNvPr>
          <p:cNvSpPr/>
          <p:nvPr userDrawn="1"/>
        </p:nvSpPr>
        <p:spPr>
          <a:xfrm>
            <a:off x="24988270" y="2679245"/>
            <a:ext cx="3345932" cy="844299"/>
          </a:xfrm>
          <a:prstGeom prst="rect">
            <a:avLst/>
          </a:prstGeom>
          <a:solidFill>
            <a:srgbClr val="00C9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24C7C8BB-4693-41DB-8117-AF0E880D19FC}"/>
              </a:ext>
            </a:extLst>
          </p:cNvPr>
          <p:cNvSpPr/>
          <p:nvPr userDrawn="1"/>
        </p:nvSpPr>
        <p:spPr>
          <a:xfrm>
            <a:off x="24988270" y="3529374"/>
            <a:ext cx="3345932" cy="844299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AF82A40F-ACFD-4334-B31E-3D5E323CD121}"/>
              </a:ext>
            </a:extLst>
          </p:cNvPr>
          <p:cNvSpPr/>
          <p:nvPr userDrawn="1"/>
        </p:nvSpPr>
        <p:spPr>
          <a:xfrm>
            <a:off x="24988270" y="4366767"/>
            <a:ext cx="3345932" cy="844299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D1858B7A-BB4B-472F-9BC9-FF703525FD7B}"/>
              </a:ext>
            </a:extLst>
          </p:cNvPr>
          <p:cNvSpPr/>
          <p:nvPr userDrawn="1"/>
        </p:nvSpPr>
        <p:spPr>
          <a:xfrm>
            <a:off x="24988270" y="5204161"/>
            <a:ext cx="3345932" cy="844299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5C1FD838-41F3-4521-BBE0-974EAD54FAEE}"/>
              </a:ext>
            </a:extLst>
          </p:cNvPr>
          <p:cNvSpPr/>
          <p:nvPr userDrawn="1"/>
        </p:nvSpPr>
        <p:spPr>
          <a:xfrm>
            <a:off x="24988270" y="6048459"/>
            <a:ext cx="3345932" cy="844299"/>
          </a:xfrm>
          <a:prstGeom prst="rect">
            <a:avLst/>
          </a:prstGeom>
          <a:solidFill>
            <a:srgbClr val="F0B51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DCE1DFFD-0BFB-4568-A2CD-7A3CB80EEB46}"/>
              </a:ext>
            </a:extLst>
          </p:cNvPr>
          <p:cNvSpPr/>
          <p:nvPr userDrawn="1"/>
        </p:nvSpPr>
        <p:spPr>
          <a:xfrm>
            <a:off x="24988270" y="6853202"/>
            <a:ext cx="3345932" cy="844299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5E20FC05-7097-4B3F-89D0-91ACA885EC3A}"/>
              </a:ext>
            </a:extLst>
          </p:cNvPr>
          <p:cNvSpPr txBox="1"/>
          <p:nvPr userDrawn="1"/>
        </p:nvSpPr>
        <p:spPr>
          <a:xfrm>
            <a:off x="25237952" y="7045994"/>
            <a:ext cx="2881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vivo</a:t>
            </a:r>
            <a:r>
              <a:rPr kumimoji="1" lang="zh-CN" altLang="en-US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 </a:t>
            </a:r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NEX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292C8688-A51D-4F16-95C7-EF6CC5B3C61C}"/>
              </a:ext>
            </a:extLst>
          </p:cNvPr>
          <p:cNvSpPr txBox="1"/>
          <p:nvPr userDrawn="1"/>
        </p:nvSpPr>
        <p:spPr>
          <a:xfrm>
            <a:off x="25305687" y="6223650"/>
            <a:ext cx="2813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vivo</a:t>
            </a:r>
            <a:r>
              <a:rPr kumimoji="1" lang="zh-CN" altLang="en-US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 </a:t>
            </a:r>
            <a:r>
              <a:rPr kumimoji="1" lang="en-US" altLang="zh-CN" sz="2800" b="0" i="0" dirty="0" err="1" smtClean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iQOO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grpSp>
        <p:nvGrpSpPr>
          <p:cNvPr id="159" name="组 65">
            <a:extLst>
              <a:ext uri="{FF2B5EF4-FFF2-40B4-BE49-F238E27FC236}">
                <a16:creationId xmlns:a16="http://schemas.microsoft.com/office/drawing/2014/main" id="{E343692E-58F0-46A4-9BE6-A27926A1B066}"/>
              </a:ext>
            </a:extLst>
          </p:cNvPr>
          <p:cNvGrpSpPr/>
          <p:nvPr userDrawn="1"/>
        </p:nvGrpSpPr>
        <p:grpSpPr>
          <a:xfrm>
            <a:off x="-6801315" y="5537689"/>
            <a:ext cx="5619138" cy="578506"/>
            <a:chOff x="5058585" y="17758837"/>
            <a:chExt cx="4833751" cy="427203"/>
          </a:xfrm>
        </p:grpSpPr>
        <p:sp>
          <p:nvSpPr>
            <p:cNvPr id="160" name="矩形 159">
              <a:extLst>
                <a:ext uri="{FF2B5EF4-FFF2-40B4-BE49-F238E27FC236}">
                  <a16:creationId xmlns:a16="http://schemas.microsoft.com/office/drawing/2014/main" id="{F3A2AD89-5505-4FA9-BB54-88199042B4AF}"/>
                </a:ext>
              </a:extLst>
            </p:cNvPr>
            <p:cNvSpPr/>
            <p:nvPr userDrawn="1"/>
          </p:nvSpPr>
          <p:spPr>
            <a:xfrm>
              <a:off x="7494282" y="17758837"/>
              <a:ext cx="1199027" cy="427203"/>
            </a:xfrm>
            <a:prstGeom prst="rect">
              <a:avLst/>
            </a:prstGeom>
            <a:solidFill>
              <a:srgbClr val="003948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27383E8E-0957-4292-92F3-BCFE717E2CBC}"/>
                </a:ext>
              </a:extLst>
            </p:cNvPr>
            <p:cNvSpPr/>
            <p:nvPr userDrawn="1"/>
          </p:nvSpPr>
          <p:spPr>
            <a:xfrm>
              <a:off x="5058585" y="17758837"/>
              <a:ext cx="1215431" cy="427203"/>
            </a:xfrm>
            <a:prstGeom prst="rect">
              <a:avLst/>
            </a:prstGeom>
            <a:solidFill>
              <a:srgbClr val="00C878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F7E98032-D9DF-46B2-B7BD-EAAEB9233062}"/>
                </a:ext>
              </a:extLst>
            </p:cNvPr>
            <p:cNvSpPr/>
            <p:nvPr userDrawn="1"/>
          </p:nvSpPr>
          <p:spPr>
            <a:xfrm>
              <a:off x="8693309" y="17758837"/>
              <a:ext cx="1199027" cy="427203"/>
            </a:xfrm>
            <a:prstGeom prst="rect">
              <a:avLst/>
            </a:prstGeom>
            <a:solidFill>
              <a:srgbClr val="0070C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63" name="矩形 162">
              <a:extLst>
                <a:ext uri="{FF2B5EF4-FFF2-40B4-BE49-F238E27FC236}">
                  <a16:creationId xmlns:a16="http://schemas.microsoft.com/office/drawing/2014/main" id="{F9DBA96A-07B4-4299-BA6C-DCE8682653D2}"/>
                </a:ext>
              </a:extLst>
            </p:cNvPr>
            <p:cNvSpPr/>
            <p:nvPr userDrawn="1"/>
          </p:nvSpPr>
          <p:spPr>
            <a:xfrm>
              <a:off x="6267324" y="17758837"/>
              <a:ext cx="1215431" cy="427203"/>
            </a:xfrm>
            <a:prstGeom prst="rect">
              <a:avLst/>
            </a:prstGeom>
            <a:solidFill>
              <a:srgbClr val="66DECD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164" name="文本框 163">
            <a:extLst>
              <a:ext uri="{FF2B5EF4-FFF2-40B4-BE49-F238E27FC236}">
                <a16:creationId xmlns:a16="http://schemas.microsoft.com/office/drawing/2014/main" id="{4A5E9F48-3BD1-42F9-A9D7-942C7D38DFAC}"/>
              </a:ext>
            </a:extLst>
          </p:cNvPr>
          <p:cNvSpPr txBox="1"/>
          <p:nvPr userDrawn="1"/>
        </p:nvSpPr>
        <p:spPr>
          <a:xfrm>
            <a:off x="-4884440" y="4911838"/>
            <a:ext cx="191398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Oppo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grpSp>
        <p:nvGrpSpPr>
          <p:cNvPr id="165" name="组 88">
            <a:extLst>
              <a:ext uri="{FF2B5EF4-FFF2-40B4-BE49-F238E27FC236}">
                <a16:creationId xmlns:a16="http://schemas.microsoft.com/office/drawing/2014/main" id="{A2CCE472-42FE-4BD2-BF41-048B92728265}"/>
              </a:ext>
            </a:extLst>
          </p:cNvPr>
          <p:cNvGrpSpPr/>
          <p:nvPr userDrawn="1"/>
        </p:nvGrpSpPr>
        <p:grpSpPr>
          <a:xfrm>
            <a:off x="-6777036" y="7273869"/>
            <a:ext cx="5594859" cy="565735"/>
            <a:chOff x="10651243" y="17775861"/>
            <a:chExt cx="4775839" cy="427203"/>
          </a:xfrm>
        </p:grpSpPr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C3B801A6-E8E8-4E3D-88F4-570B93E565CB}"/>
                </a:ext>
              </a:extLst>
            </p:cNvPr>
            <p:cNvSpPr/>
            <p:nvPr userDrawn="1"/>
          </p:nvSpPr>
          <p:spPr>
            <a:xfrm>
              <a:off x="14228055" y="17775861"/>
              <a:ext cx="1199027" cy="427203"/>
            </a:xfrm>
            <a:prstGeom prst="rect">
              <a:avLst/>
            </a:prstGeom>
            <a:solidFill>
              <a:srgbClr val="FF757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67" name="矩形 166">
              <a:extLst>
                <a:ext uri="{FF2B5EF4-FFF2-40B4-BE49-F238E27FC236}">
                  <a16:creationId xmlns:a16="http://schemas.microsoft.com/office/drawing/2014/main" id="{ED837674-A6B5-424C-BC08-135CF510DDF3}"/>
                </a:ext>
              </a:extLst>
            </p:cNvPr>
            <p:cNvSpPr/>
            <p:nvPr userDrawn="1"/>
          </p:nvSpPr>
          <p:spPr>
            <a:xfrm>
              <a:off x="11850271" y="17775861"/>
              <a:ext cx="1199027" cy="427203"/>
            </a:xfrm>
            <a:prstGeom prst="rect">
              <a:avLst/>
            </a:prstGeom>
            <a:solidFill>
              <a:srgbClr val="7A0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id="{CD9F0340-4C18-44E9-A189-F1C6F738C942}"/>
                </a:ext>
              </a:extLst>
            </p:cNvPr>
            <p:cNvSpPr/>
            <p:nvPr userDrawn="1"/>
          </p:nvSpPr>
          <p:spPr>
            <a:xfrm>
              <a:off x="10651243" y="17775861"/>
              <a:ext cx="1199027" cy="427203"/>
            </a:xfrm>
            <a:prstGeom prst="rect">
              <a:avLst/>
            </a:prstGeom>
            <a:solidFill>
              <a:srgbClr val="FF3219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BC27B166-B476-4344-B4B8-7451264E044E}"/>
                </a:ext>
              </a:extLst>
            </p:cNvPr>
            <p:cNvSpPr/>
            <p:nvPr userDrawn="1"/>
          </p:nvSpPr>
          <p:spPr>
            <a:xfrm>
              <a:off x="13035754" y="17775861"/>
              <a:ext cx="1199027" cy="427203"/>
            </a:xfrm>
            <a:prstGeom prst="rect">
              <a:avLst/>
            </a:prstGeom>
            <a:solidFill>
              <a:srgbClr val="36121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170" name="文本框 169">
            <a:extLst>
              <a:ext uri="{FF2B5EF4-FFF2-40B4-BE49-F238E27FC236}">
                <a16:creationId xmlns:a16="http://schemas.microsoft.com/office/drawing/2014/main" id="{E6998066-9F98-4640-A333-BEECE255AF9F}"/>
              </a:ext>
            </a:extLst>
          </p:cNvPr>
          <p:cNvSpPr txBox="1"/>
          <p:nvPr userDrawn="1"/>
        </p:nvSpPr>
        <p:spPr>
          <a:xfrm>
            <a:off x="-5015883" y="6648018"/>
            <a:ext cx="21768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Huawei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64A7BFC2-F3EC-4C4F-A551-38DAF8E0622E}"/>
              </a:ext>
            </a:extLst>
          </p:cNvPr>
          <p:cNvSpPr txBox="1"/>
          <p:nvPr userDrawn="1"/>
        </p:nvSpPr>
        <p:spPr>
          <a:xfrm>
            <a:off x="-5325922" y="7346385"/>
            <a:ext cx="129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P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6B507B74-6DA6-47AF-8E31-2E3397D863D3}"/>
              </a:ext>
            </a:extLst>
          </p:cNvPr>
          <p:cNvSpPr txBox="1"/>
          <p:nvPr userDrawn="1"/>
        </p:nvSpPr>
        <p:spPr>
          <a:xfrm>
            <a:off x="-3908097" y="7334864"/>
            <a:ext cx="129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Mate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C64E81D6-B70F-4D91-A981-E732FA5C9077}"/>
              </a:ext>
            </a:extLst>
          </p:cNvPr>
          <p:cNvSpPr txBox="1"/>
          <p:nvPr userDrawn="1"/>
        </p:nvSpPr>
        <p:spPr>
          <a:xfrm>
            <a:off x="-2586922" y="7336495"/>
            <a:ext cx="1404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Nova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67C62A06-F2E7-44FB-847F-355DF8AFEA47}"/>
              </a:ext>
            </a:extLst>
          </p:cNvPr>
          <p:cNvSpPr txBox="1"/>
          <p:nvPr userDrawn="1"/>
        </p:nvSpPr>
        <p:spPr>
          <a:xfrm>
            <a:off x="-2527807" y="5600458"/>
            <a:ext cx="129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R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F8C00BD2-D129-46BE-9ED9-C9AAC6425074}"/>
              </a:ext>
            </a:extLst>
          </p:cNvPr>
          <p:cNvSpPr txBox="1"/>
          <p:nvPr userDrawn="1"/>
        </p:nvSpPr>
        <p:spPr>
          <a:xfrm>
            <a:off x="-3983268" y="5659061"/>
            <a:ext cx="14206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Find X</a:t>
            </a:r>
          </a:p>
          <a:p>
            <a:pPr algn="ctr"/>
            <a:endParaRPr kumimoji="1" lang="zh-CN" altLang="en-US" sz="18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B13E6F4F-F3C1-4A5E-80AF-3D3D863E4EE1}"/>
              </a:ext>
            </a:extLst>
          </p:cNvPr>
          <p:cNvSpPr txBox="1"/>
          <p:nvPr userDrawn="1"/>
        </p:nvSpPr>
        <p:spPr>
          <a:xfrm>
            <a:off x="-5327524" y="5614846"/>
            <a:ext cx="129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K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431C3D33-F44A-47E1-A326-C67CE6F00E49}"/>
              </a:ext>
            </a:extLst>
          </p:cNvPr>
          <p:cNvSpPr txBox="1"/>
          <p:nvPr userDrawn="1"/>
        </p:nvSpPr>
        <p:spPr>
          <a:xfrm>
            <a:off x="24499856" y="1848757"/>
            <a:ext cx="441650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vivo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sp>
        <p:nvSpPr>
          <p:cNvPr id="80" name="内容占位符 4"/>
          <p:cNvSpPr>
            <a:spLocks noGrp="1"/>
          </p:cNvSpPr>
          <p:nvPr>
            <p:ph sz="quarter" idx="83"/>
          </p:nvPr>
        </p:nvSpPr>
        <p:spPr>
          <a:xfrm>
            <a:off x="1458140" y="5740732"/>
            <a:ext cx="4521973" cy="6868363"/>
          </a:xfrm>
        </p:spPr>
        <p:txBody>
          <a:bodyPr>
            <a:normAutofit/>
          </a:bodyPr>
          <a:lstStyle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1pPr>
            <a:lvl2pPr marL="703263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2pPr>
            <a:lvl3pPr marL="966788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3pPr>
            <a:lvl4pPr marL="1243013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4pPr>
            <a:lvl5pPr marL="4000317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</a:t>
            </a:r>
            <a:r>
              <a:rPr kumimoji="1" lang="zh-CN" altLang="en-US" dirty="0" smtClean="0"/>
              <a:t>级</a:t>
            </a:r>
            <a:endParaRPr kumimoji="1" lang="zh-CN" altLang="en-US" dirty="0"/>
          </a:p>
        </p:txBody>
      </p:sp>
      <p:sp>
        <p:nvSpPr>
          <p:cNvPr id="83" name="内容占位符 4"/>
          <p:cNvSpPr>
            <a:spLocks noGrp="1"/>
          </p:cNvSpPr>
          <p:nvPr>
            <p:ph sz="quarter" idx="84"/>
          </p:nvPr>
        </p:nvSpPr>
        <p:spPr>
          <a:xfrm>
            <a:off x="7100267" y="5740732"/>
            <a:ext cx="4521973" cy="6868363"/>
          </a:xfrm>
        </p:spPr>
        <p:txBody>
          <a:bodyPr>
            <a:normAutofit/>
          </a:bodyPr>
          <a:lstStyle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1pPr>
            <a:lvl2pPr marL="703263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2pPr>
            <a:lvl3pPr marL="966788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3pPr>
            <a:lvl4pPr marL="1243013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4pPr>
            <a:lvl5pPr marL="4000317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</a:t>
            </a:r>
            <a:r>
              <a:rPr kumimoji="1" lang="zh-CN" altLang="en-US" dirty="0" smtClean="0"/>
              <a:t>级</a:t>
            </a:r>
            <a:endParaRPr kumimoji="1" lang="zh-CN" altLang="en-US" dirty="0"/>
          </a:p>
        </p:txBody>
      </p:sp>
      <p:sp>
        <p:nvSpPr>
          <p:cNvPr id="84" name="内容占位符 4"/>
          <p:cNvSpPr>
            <a:spLocks noGrp="1"/>
          </p:cNvSpPr>
          <p:nvPr>
            <p:ph sz="quarter" idx="85"/>
          </p:nvPr>
        </p:nvSpPr>
        <p:spPr>
          <a:xfrm>
            <a:off x="12740693" y="5740732"/>
            <a:ext cx="4521973" cy="6868363"/>
          </a:xfrm>
        </p:spPr>
        <p:txBody>
          <a:bodyPr>
            <a:normAutofit/>
          </a:bodyPr>
          <a:lstStyle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1pPr>
            <a:lvl2pPr marL="703263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2pPr>
            <a:lvl3pPr marL="966788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3pPr>
            <a:lvl4pPr marL="1243013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4pPr>
            <a:lvl5pPr marL="4000317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</a:t>
            </a:r>
            <a:r>
              <a:rPr kumimoji="1" lang="zh-CN" altLang="en-US" dirty="0" smtClean="0"/>
              <a:t>级</a:t>
            </a:r>
            <a:endParaRPr kumimoji="1" lang="zh-CN" altLang="en-US" dirty="0"/>
          </a:p>
        </p:txBody>
      </p:sp>
      <p:sp>
        <p:nvSpPr>
          <p:cNvPr id="97" name="内容占位符 4"/>
          <p:cNvSpPr>
            <a:spLocks noGrp="1"/>
          </p:cNvSpPr>
          <p:nvPr>
            <p:ph sz="quarter" idx="86"/>
          </p:nvPr>
        </p:nvSpPr>
        <p:spPr>
          <a:xfrm>
            <a:off x="18372625" y="5740732"/>
            <a:ext cx="4521973" cy="6868363"/>
          </a:xfrm>
        </p:spPr>
        <p:txBody>
          <a:bodyPr>
            <a:normAutofit/>
          </a:bodyPr>
          <a:lstStyle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1pPr>
            <a:lvl2pPr marL="703263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2pPr>
            <a:lvl3pPr marL="966788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3pPr>
            <a:lvl4pPr marL="1243013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4pPr>
            <a:lvl5pPr marL="4000317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</a:t>
            </a:r>
            <a:r>
              <a:rPr kumimoji="1" lang="zh-CN" altLang="en-US" dirty="0" smtClean="0"/>
              <a:t>级</a:t>
            </a:r>
            <a:endParaRPr kumimoji="1" lang="zh-CN" altLang="en-US" dirty="0"/>
          </a:p>
        </p:txBody>
      </p:sp>
      <p:pic>
        <p:nvPicPr>
          <p:cNvPr id="73" name="图片 7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50108" y="635389"/>
            <a:ext cx="1959142" cy="515403"/>
          </a:xfrm>
          <a:prstGeom prst="rect">
            <a:avLst/>
          </a:prstGeom>
        </p:spPr>
      </p:pic>
      <p:sp>
        <p:nvSpPr>
          <p:cNvPr id="78" name="图片占位符 2"/>
          <p:cNvSpPr>
            <a:spLocks noGrp="1"/>
          </p:cNvSpPr>
          <p:nvPr>
            <p:ph type="pic" sz="quarter" idx="87"/>
          </p:nvPr>
        </p:nvSpPr>
        <p:spPr>
          <a:xfrm>
            <a:off x="1167581" y="2657976"/>
            <a:ext cx="5121933" cy="2861010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</a:lstStyle>
          <a:p>
            <a:endParaRPr kumimoji="1" lang="zh-CN" altLang="en-US" dirty="0"/>
          </a:p>
        </p:txBody>
      </p:sp>
      <p:sp>
        <p:nvSpPr>
          <p:cNvPr id="79" name="图片占位符 2"/>
          <p:cNvSpPr>
            <a:spLocks noGrp="1"/>
          </p:cNvSpPr>
          <p:nvPr>
            <p:ph type="pic" sz="quarter" idx="88"/>
          </p:nvPr>
        </p:nvSpPr>
        <p:spPr>
          <a:xfrm>
            <a:off x="6814958" y="2657976"/>
            <a:ext cx="5121933" cy="2861010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</a:lstStyle>
          <a:p>
            <a:endParaRPr kumimoji="1" lang="zh-CN" altLang="en-US" dirty="0"/>
          </a:p>
        </p:txBody>
      </p:sp>
      <p:sp>
        <p:nvSpPr>
          <p:cNvPr id="81" name="图片占位符 2"/>
          <p:cNvSpPr>
            <a:spLocks noGrp="1"/>
          </p:cNvSpPr>
          <p:nvPr>
            <p:ph type="pic" sz="quarter" idx="89"/>
          </p:nvPr>
        </p:nvSpPr>
        <p:spPr>
          <a:xfrm>
            <a:off x="12403648" y="2657976"/>
            <a:ext cx="5121933" cy="2861010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</a:lstStyle>
          <a:p>
            <a:endParaRPr kumimoji="1" lang="zh-CN" altLang="en-US" dirty="0"/>
          </a:p>
        </p:txBody>
      </p:sp>
      <p:sp>
        <p:nvSpPr>
          <p:cNvPr id="82" name="图片占位符 2"/>
          <p:cNvSpPr>
            <a:spLocks noGrp="1"/>
          </p:cNvSpPr>
          <p:nvPr>
            <p:ph type="pic" sz="quarter" idx="90"/>
          </p:nvPr>
        </p:nvSpPr>
        <p:spPr>
          <a:xfrm>
            <a:off x="18051024" y="2657976"/>
            <a:ext cx="5121933" cy="2861010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</a:lstStyle>
          <a:p>
            <a:endParaRPr kumimoji="1" lang="zh-CN" altLang="en-US" dirty="0"/>
          </a:p>
        </p:txBody>
      </p:sp>
      <p:sp>
        <p:nvSpPr>
          <p:cNvPr id="89" name="Textplatzhalter 8"/>
          <p:cNvSpPr>
            <a:spLocks noGrp="1"/>
          </p:cNvSpPr>
          <p:nvPr>
            <p:ph type="body" sz="quarter" idx="61" hasCustomPrompt="1"/>
          </p:nvPr>
        </p:nvSpPr>
        <p:spPr>
          <a:xfrm>
            <a:off x="1121414" y="560144"/>
            <a:ext cx="18387241" cy="913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5200" b="0" i="0" cap="none" baseline="0">
                <a:solidFill>
                  <a:schemeClr val="tx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  <a:cs typeface="vivo type CN简 Regular" panose="02000500000000000000" pitchFamily="50" charset="-122"/>
              </a:defRPr>
            </a:lvl1pPr>
          </a:lstStyle>
          <a:p>
            <a:pPr lvl="0"/>
            <a:r>
              <a:rPr lang="zh-CN" altLang="en-US" noProof="0" dirty="0" smtClean="0"/>
              <a:t>标题可在此处添加</a:t>
            </a:r>
            <a:endParaRPr lang="en-US" altLang="zh-CN" noProof="0" dirty="0"/>
          </a:p>
        </p:txBody>
      </p:sp>
      <p:sp>
        <p:nvSpPr>
          <p:cNvPr id="90" name="Textplatzhalter 8"/>
          <p:cNvSpPr>
            <a:spLocks noGrp="1"/>
          </p:cNvSpPr>
          <p:nvPr>
            <p:ph type="body" sz="quarter" idx="62" hasCustomPrompt="1"/>
          </p:nvPr>
        </p:nvSpPr>
        <p:spPr>
          <a:xfrm>
            <a:off x="1121414" y="1484739"/>
            <a:ext cx="18387241" cy="53406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4400" b="0" i="0" cap="none" baseline="0">
                <a:solidFill>
                  <a:schemeClr val="bg1">
                    <a:lumMod val="65000"/>
                  </a:schemeClr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  <a:cs typeface="vivo type CN简 Regular" panose="02000500000000000000" pitchFamily="50" charset="-122"/>
              </a:defRPr>
            </a:lvl1pPr>
          </a:lstStyle>
          <a:p>
            <a:pPr lvl="0"/>
            <a:r>
              <a:rPr lang="zh-CN" altLang="en-US" noProof="0" dirty="0" smtClean="0"/>
              <a:t>副标题可在此处添加</a:t>
            </a:r>
            <a:endParaRPr lang="en-US" altLang="zh-CN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1" pos="717">
          <p15:clr>
            <a:srgbClr val="FBAE40"/>
          </p15:clr>
        </p15:guide>
        <p15:guide id="12" pos="331" userDrawn="1">
          <p15:clr>
            <a:srgbClr val="FBAE40"/>
          </p15:clr>
        </p15:guide>
        <p15:guide id="14" pos="14620">
          <p15:clr>
            <a:srgbClr val="FBAE40"/>
          </p15:clr>
        </p15:guide>
        <p15:guide id="15" pos="15006">
          <p15:clr>
            <a:srgbClr val="FBAE40"/>
          </p15:clr>
        </p15:guide>
        <p15:guide id="20" orient="horz" pos="487" userDrawn="1">
          <p15:clr>
            <a:srgbClr val="FBAE40"/>
          </p15:clr>
        </p15:guide>
        <p15:guide id="21" orient="horz" pos="1666" userDrawn="1">
          <p15:clr>
            <a:srgbClr val="FBAE40"/>
          </p15:clr>
        </p15:guide>
        <p15:guide id="24" orient="horz" pos="8153">
          <p15:clr>
            <a:srgbClr val="FBAE40"/>
          </p15:clr>
        </p15:guide>
        <p15:guide id="25" orient="horz" pos="7949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bg>
      <p:bgPr>
        <a:solidFill>
          <a:srgbClr val="41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356052" y="2985477"/>
            <a:ext cx="16352161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1600" b="1" i="0" noProof="0" dirty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  <a:cs typeface="vivo type CNS" charset="-122"/>
              </a:rPr>
              <a:t>THANK YOU.</a:t>
            </a:r>
          </a:p>
          <a:p>
            <a:pPr lvl="0"/>
            <a:r>
              <a:rPr lang="zh-CN" altLang="en-US" sz="11600" b="1" i="0" noProof="0" dirty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  <a:cs typeface="vivo type CNS" charset="-122"/>
              </a:rPr>
              <a:t>谢谢。</a:t>
            </a:r>
            <a:endParaRPr lang="en-US" altLang="zh-CN" sz="11600" b="1" i="0" noProof="0" dirty="0">
              <a:solidFill>
                <a:schemeClr val="bg1"/>
              </a:solidFill>
              <a:latin typeface="vivo type CN简 Bold" panose="02000800000000000000" pitchFamily="50" charset="-122"/>
              <a:ea typeface="vivo type CN简 Bold" panose="02000800000000000000" pitchFamily="50" charset="-122"/>
              <a:cs typeface="vivo type CNS" charset="-122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8BA1FB61-1F86-4E3A-8ED9-11A8718BAC47}"/>
              </a:ext>
            </a:extLst>
          </p:cNvPr>
          <p:cNvSpPr/>
          <p:nvPr userDrawn="1"/>
        </p:nvSpPr>
        <p:spPr>
          <a:xfrm>
            <a:off x="-5190548" y="375253"/>
            <a:ext cx="25305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0" i="0" dirty="0">
                <a:solidFill>
                  <a:srgbClr val="415FFF"/>
                </a:solidFill>
                <a:latin typeface="vivo type CN简 Regular" panose="02000500000000000000" charset="-122"/>
                <a:ea typeface="vivo type CN简 Regular" panose="02000500000000000000" charset="-122"/>
                <a:cs typeface="vivo type CN简 Regular" panose="02000500000000000000" charset="-122"/>
              </a:rPr>
              <a:t>#</a:t>
            </a:r>
            <a:r>
              <a:rPr lang="zh-CN" altLang="en-US" sz="3200" b="0" i="0" dirty="0">
                <a:solidFill>
                  <a:srgbClr val="415FFF"/>
                </a:solidFill>
                <a:latin typeface="vivo type CN简 Regular" panose="02000500000000000000" charset="-122"/>
                <a:ea typeface="vivo type CN简 Regular" panose="02000500000000000000" charset="-122"/>
                <a:cs typeface="vivo type CN简 Regular" panose="02000500000000000000" charset="-122"/>
              </a:rPr>
              <a:t>竞品颜色</a:t>
            </a:r>
            <a:endParaRPr lang="zh-CN" altLang="en-US" sz="3200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7EEBC3EE-6BBB-41A0-A575-A455A43D1FB9}"/>
              </a:ext>
            </a:extLst>
          </p:cNvPr>
          <p:cNvSpPr/>
          <p:nvPr userDrawn="1"/>
        </p:nvSpPr>
        <p:spPr>
          <a:xfrm>
            <a:off x="25395955" y="844550"/>
            <a:ext cx="25305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0" i="0" dirty="0">
                <a:solidFill>
                  <a:srgbClr val="415FFF"/>
                </a:solidFill>
                <a:latin typeface="vivo type CN简 Regular" panose="02000500000000000000" charset="-122"/>
                <a:ea typeface="vivo type CN简 Regular" panose="02000500000000000000" charset="-122"/>
                <a:cs typeface="vivo type CN简 Regular" panose="02000500000000000000" charset="-122"/>
              </a:rPr>
              <a:t>#</a:t>
            </a:r>
            <a:r>
              <a:rPr lang="zh-CN" altLang="en-US" sz="3200" b="0" i="0" dirty="0">
                <a:solidFill>
                  <a:srgbClr val="415FFF"/>
                </a:solidFill>
                <a:latin typeface="vivo type CN简 Regular" panose="02000500000000000000" charset="-122"/>
                <a:ea typeface="vivo type CN简 Regular" panose="02000500000000000000" charset="-122"/>
                <a:cs typeface="vivo type CN简 Regular" panose="02000500000000000000" charset="-122"/>
              </a:rPr>
              <a:t>品牌颜色</a:t>
            </a:r>
            <a:endParaRPr lang="zh-CN" altLang="en-US" sz="3200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A134314B-CEC4-4196-AA16-46E719A94AE4}"/>
              </a:ext>
            </a:extLst>
          </p:cNvPr>
          <p:cNvSpPr txBox="1"/>
          <p:nvPr userDrawn="1"/>
        </p:nvSpPr>
        <p:spPr>
          <a:xfrm>
            <a:off x="-4896465" y="1490231"/>
            <a:ext cx="193803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Apple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grpSp>
        <p:nvGrpSpPr>
          <p:cNvPr id="73" name="组 176">
            <a:extLst>
              <a:ext uri="{FF2B5EF4-FFF2-40B4-BE49-F238E27FC236}">
                <a16:creationId xmlns:a16="http://schemas.microsoft.com/office/drawing/2014/main" id="{279F56B0-D17E-407B-B410-C7368439E9C8}"/>
              </a:ext>
            </a:extLst>
          </p:cNvPr>
          <p:cNvGrpSpPr/>
          <p:nvPr userDrawn="1"/>
        </p:nvGrpSpPr>
        <p:grpSpPr>
          <a:xfrm>
            <a:off x="-6773395" y="2090748"/>
            <a:ext cx="5591218" cy="553087"/>
            <a:chOff x="-5043485" y="1380803"/>
            <a:chExt cx="4785749" cy="427203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3BDAA519-93EB-4F76-A63C-1B8BDECE59FA}"/>
                </a:ext>
              </a:extLst>
            </p:cNvPr>
            <p:cNvSpPr/>
            <p:nvPr userDrawn="1"/>
          </p:nvSpPr>
          <p:spPr>
            <a:xfrm>
              <a:off x="-3854817" y="1380803"/>
              <a:ext cx="1199027" cy="42720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9B73C58-C3D3-49E7-9750-1C9D3565E719}"/>
                </a:ext>
              </a:extLst>
            </p:cNvPr>
            <p:cNvSpPr/>
            <p:nvPr userDrawn="1"/>
          </p:nvSpPr>
          <p:spPr>
            <a:xfrm>
              <a:off x="-2655790" y="1380803"/>
              <a:ext cx="1199027" cy="42720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88134088-92DE-4837-B8FE-49FF3E165A60}"/>
                </a:ext>
              </a:extLst>
            </p:cNvPr>
            <p:cNvSpPr/>
            <p:nvPr userDrawn="1"/>
          </p:nvSpPr>
          <p:spPr>
            <a:xfrm>
              <a:off x="-5043485" y="1380803"/>
              <a:ext cx="1199027" cy="4272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ACDB1D54-1422-436E-AA7D-DB36B30BAE60}"/>
                </a:ext>
              </a:extLst>
            </p:cNvPr>
            <p:cNvSpPr/>
            <p:nvPr userDrawn="1"/>
          </p:nvSpPr>
          <p:spPr>
            <a:xfrm>
              <a:off x="-1456763" y="1380803"/>
              <a:ext cx="1199027" cy="427203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CF30474B-D57F-48DA-A808-4DBED2B58027}"/>
              </a:ext>
            </a:extLst>
          </p:cNvPr>
          <p:cNvSpPr txBox="1"/>
          <p:nvPr userDrawn="1"/>
        </p:nvSpPr>
        <p:spPr>
          <a:xfrm>
            <a:off x="-5171377" y="3175658"/>
            <a:ext cx="248786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Samsung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grpSp>
        <p:nvGrpSpPr>
          <p:cNvPr id="79" name="组 183">
            <a:extLst>
              <a:ext uri="{FF2B5EF4-FFF2-40B4-BE49-F238E27FC236}">
                <a16:creationId xmlns:a16="http://schemas.microsoft.com/office/drawing/2014/main" id="{3D6AE417-D466-4C29-830B-E19B235AB638}"/>
              </a:ext>
            </a:extLst>
          </p:cNvPr>
          <p:cNvGrpSpPr/>
          <p:nvPr userDrawn="1"/>
        </p:nvGrpSpPr>
        <p:grpSpPr>
          <a:xfrm>
            <a:off x="-6773395" y="3767590"/>
            <a:ext cx="5591218" cy="612425"/>
            <a:chOff x="16164196" y="17698000"/>
            <a:chExt cx="4785749" cy="427203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01F3B9ED-C20C-454D-8D44-CE10F5DBE19A}"/>
                </a:ext>
              </a:extLst>
            </p:cNvPr>
            <p:cNvSpPr/>
            <p:nvPr userDrawn="1"/>
          </p:nvSpPr>
          <p:spPr>
            <a:xfrm>
              <a:off x="17352864" y="17698000"/>
              <a:ext cx="1199027" cy="427203"/>
            </a:xfrm>
            <a:prstGeom prst="rect">
              <a:avLst/>
            </a:prstGeom>
            <a:solidFill>
              <a:srgbClr val="8C00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24F4A1DB-D4B3-49E6-8E03-727B61BD35A5}"/>
                </a:ext>
              </a:extLst>
            </p:cNvPr>
            <p:cNvSpPr/>
            <p:nvPr userDrawn="1"/>
          </p:nvSpPr>
          <p:spPr>
            <a:xfrm>
              <a:off x="18551891" y="17698000"/>
              <a:ext cx="1199027" cy="427203"/>
            </a:xfrm>
            <a:prstGeom prst="rect">
              <a:avLst/>
            </a:prstGeom>
            <a:solidFill>
              <a:srgbClr val="7832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670202E4-FDDF-45D4-9E64-44E3B6511E39}"/>
                </a:ext>
              </a:extLst>
            </p:cNvPr>
            <p:cNvSpPr/>
            <p:nvPr userDrawn="1"/>
          </p:nvSpPr>
          <p:spPr>
            <a:xfrm>
              <a:off x="19750918" y="17698000"/>
              <a:ext cx="1199027" cy="427203"/>
            </a:xfrm>
            <a:prstGeom prst="rect">
              <a:avLst/>
            </a:prstGeom>
            <a:solidFill>
              <a:srgbClr val="6700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2C995D01-822E-4171-80FF-E11E7B56BC65}"/>
                </a:ext>
              </a:extLst>
            </p:cNvPr>
            <p:cNvSpPr/>
            <p:nvPr userDrawn="1"/>
          </p:nvSpPr>
          <p:spPr>
            <a:xfrm>
              <a:off x="16164196" y="17698000"/>
              <a:ext cx="1199027" cy="427203"/>
            </a:xfrm>
            <a:prstGeom prst="rect">
              <a:avLst/>
            </a:prstGeom>
            <a:solidFill>
              <a:srgbClr val="8C6D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84" name="矩形 83">
            <a:extLst>
              <a:ext uri="{FF2B5EF4-FFF2-40B4-BE49-F238E27FC236}">
                <a16:creationId xmlns:a16="http://schemas.microsoft.com/office/drawing/2014/main" id="{76A33746-EB32-41D5-9ACB-097C145A3D6A}"/>
              </a:ext>
            </a:extLst>
          </p:cNvPr>
          <p:cNvSpPr/>
          <p:nvPr userDrawn="1"/>
        </p:nvSpPr>
        <p:spPr>
          <a:xfrm>
            <a:off x="-5384668" y="12403163"/>
            <a:ext cx="1400831" cy="545267"/>
          </a:xfrm>
          <a:prstGeom prst="rect">
            <a:avLst/>
          </a:prstGeom>
          <a:solidFill>
            <a:srgbClr val="0033B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5183DDE3-1E35-435A-A72B-DF27AC883C64}"/>
              </a:ext>
            </a:extLst>
          </p:cNvPr>
          <p:cNvSpPr/>
          <p:nvPr userDrawn="1"/>
        </p:nvSpPr>
        <p:spPr>
          <a:xfrm>
            <a:off x="-6795697" y="12403163"/>
            <a:ext cx="1411029" cy="545268"/>
          </a:xfrm>
          <a:prstGeom prst="rect">
            <a:avLst/>
          </a:prstGeom>
          <a:solidFill>
            <a:srgbClr val="0A00C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DEEC4770-5C05-4A3C-9BF2-59DE1F5D346D}"/>
              </a:ext>
            </a:extLst>
          </p:cNvPr>
          <p:cNvSpPr/>
          <p:nvPr userDrawn="1"/>
        </p:nvSpPr>
        <p:spPr>
          <a:xfrm>
            <a:off x="-3983837" y="12398542"/>
            <a:ext cx="1400831" cy="545267"/>
          </a:xfrm>
          <a:prstGeom prst="rect">
            <a:avLst/>
          </a:prstGeom>
          <a:solidFill>
            <a:srgbClr val="012889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6ADB1B62-9209-41E9-9F0E-E9B3FCE3C8B8}"/>
              </a:ext>
            </a:extLst>
          </p:cNvPr>
          <p:cNvSpPr/>
          <p:nvPr userDrawn="1"/>
        </p:nvSpPr>
        <p:spPr>
          <a:xfrm>
            <a:off x="-2583008" y="12398542"/>
            <a:ext cx="1400831" cy="545267"/>
          </a:xfrm>
          <a:prstGeom prst="rect">
            <a:avLst/>
          </a:prstGeom>
          <a:solidFill>
            <a:srgbClr val="00095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A41F2385-FB49-4C2D-A0C6-CCDB96DE4BB9}"/>
              </a:ext>
            </a:extLst>
          </p:cNvPr>
          <p:cNvSpPr txBox="1"/>
          <p:nvPr userDrawn="1"/>
        </p:nvSpPr>
        <p:spPr>
          <a:xfrm>
            <a:off x="-4902062" y="11721135"/>
            <a:ext cx="194925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其他品牌颜色</a:t>
            </a:r>
          </a:p>
        </p:txBody>
      </p:sp>
      <p:grpSp>
        <p:nvGrpSpPr>
          <p:cNvPr id="110" name="组 209">
            <a:extLst>
              <a:ext uri="{FF2B5EF4-FFF2-40B4-BE49-F238E27FC236}">
                <a16:creationId xmlns:a16="http://schemas.microsoft.com/office/drawing/2014/main" id="{3D1563F0-C9DC-4387-9C95-CE8C4486512C}"/>
              </a:ext>
            </a:extLst>
          </p:cNvPr>
          <p:cNvGrpSpPr/>
          <p:nvPr userDrawn="1"/>
        </p:nvGrpSpPr>
        <p:grpSpPr>
          <a:xfrm>
            <a:off x="-6795697" y="8992657"/>
            <a:ext cx="5613520" cy="549889"/>
            <a:chOff x="-3429000" y="10020646"/>
            <a:chExt cx="3171264" cy="549889"/>
          </a:xfrm>
        </p:grpSpPr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456C2ED5-9CC3-45AA-8AA3-95970443F8C0}"/>
                </a:ext>
              </a:extLst>
            </p:cNvPr>
            <p:cNvSpPr/>
            <p:nvPr userDrawn="1"/>
          </p:nvSpPr>
          <p:spPr>
            <a:xfrm>
              <a:off x="-2631863" y="10025267"/>
              <a:ext cx="791376" cy="545267"/>
            </a:xfrm>
            <a:prstGeom prst="rect">
              <a:avLst/>
            </a:prstGeom>
            <a:solidFill>
              <a:srgbClr val="FF59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77F1527E-A913-4CEA-8E08-209D378E113B}"/>
                </a:ext>
              </a:extLst>
            </p:cNvPr>
            <p:cNvSpPr/>
            <p:nvPr userDrawn="1"/>
          </p:nvSpPr>
          <p:spPr>
            <a:xfrm>
              <a:off x="-3429000" y="10025267"/>
              <a:ext cx="797137" cy="545268"/>
            </a:xfrm>
            <a:prstGeom prst="rect">
              <a:avLst/>
            </a:prstGeom>
            <a:solidFill>
              <a:srgbClr val="FFA31E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0551C959-CA45-4838-99A4-9F95ACA2E77D}"/>
                </a:ext>
              </a:extLst>
            </p:cNvPr>
            <p:cNvSpPr/>
            <p:nvPr userDrawn="1"/>
          </p:nvSpPr>
          <p:spPr>
            <a:xfrm>
              <a:off x="-1840487" y="10020646"/>
              <a:ext cx="791376" cy="545267"/>
            </a:xfrm>
            <a:prstGeom prst="rect">
              <a:avLst/>
            </a:prstGeom>
            <a:solidFill>
              <a:srgbClr val="DE4F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097238B0-4283-4FC7-AE64-31C99FE7D514}"/>
                </a:ext>
              </a:extLst>
            </p:cNvPr>
            <p:cNvSpPr/>
            <p:nvPr userDrawn="1"/>
          </p:nvSpPr>
          <p:spPr>
            <a:xfrm>
              <a:off x="-1049112" y="10020646"/>
              <a:ext cx="791376" cy="545267"/>
            </a:xfrm>
            <a:prstGeom prst="rect">
              <a:avLst/>
            </a:prstGeom>
            <a:solidFill>
              <a:srgbClr val="C646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115" name="文本框 114">
            <a:extLst>
              <a:ext uri="{FF2B5EF4-FFF2-40B4-BE49-F238E27FC236}">
                <a16:creationId xmlns:a16="http://schemas.microsoft.com/office/drawing/2014/main" id="{10BA4F50-EA6A-4E4D-AA5E-0AEDC4446F36}"/>
              </a:ext>
            </a:extLst>
          </p:cNvPr>
          <p:cNvSpPr txBox="1"/>
          <p:nvPr userDrawn="1"/>
        </p:nvSpPr>
        <p:spPr>
          <a:xfrm>
            <a:off x="-4969393" y="8371427"/>
            <a:ext cx="208390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Xiaomi 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9664B0DD-0E5D-4DFC-B24C-58CDB576632E}"/>
              </a:ext>
            </a:extLst>
          </p:cNvPr>
          <p:cNvSpPr/>
          <p:nvPr userDrawn="1"/>
        </p:nvSpPr>
        <p:spPr>
          <a:xfrm>
            <a:off x="-5384668" y="10700220"/>
            <a:ext cx="1400831" cy="545267"/>
          </a:xfrm>
          <a:prstGeom prst="rect">
            <a:avLst/>
          </a:prstGeom>
          <a:solidFill>
            <a:srgbClr val="348DF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3690E41C-B5C2-472C-9B82-90BEF8ACB56A}"/>
              </a:ext>
            </a:extLst>
          </p:cNvPr>
          <p:cNvSpPr/>
          <p:nvPr userDrawn="1"/>
        </p:nvSpPr>
        <p:spPr>
          <a:xfrm>
            <a:off x="-6795697" y="10700220"/>
            <a:ext cx="1411029" cy="545268"/>
          </a:xfrm>
          <a:prstGeom prst="rect">
            <a:avLst/>
          </a:prstGeom>
          <a:solidFill>
            <a:srgbClr val="0FFBF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81667544-25DC-4137-BC1A-39B73C51991A}"/>
              </a:ext>
            </a:extLst>
          </p:cNvPr>
          <p:cNvSpPr/>
          <p:nvPr userDrawn="1"/>
        </p:nvSpPr>
        <p:spPr>
          <a:xfrm>
            <a:off x="-3983837" y="10695599"/>
            <a:ext cx="1400831" cy="545267"/>
          </a:xfrm>
          <a:prstGeom prst="rect">
            <a:avLst/>
          </a:prstGeom>
          <a:solidFill>
            <a:srgbClr val="705EE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73F33CEC-6737-497E-A359-7EECA127634A}"/>
              </a:ext>
            </a:extLst>
          </p:cNvPr>
          <p:cNvSpPr/>
          <p:nvPr userDrawn="1"/>
        </p:nvSpPr>
        <p:spPr>
          <a:xfrm>
            <a:off x="-2583008" y="10695599"/>
            <a:ext cx="1400831" cy="545267"/>
          </a:xfrm>
          <a:prstGeom prst="rect">
            <a:avLst/>
          </a:prstGeom>
          <a:solidFill>
            <a:srgbClr val="A837D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BD6C90E4-842B-4720-A096-ED17DA08B31F}"/>
              </a:ext>
            </a:extLst>
          </p:cNvPr>
          <p:cNvSpPr txBox="1"/>
          <p:nvPr userDrawn="1"/>
        </p:nvSpPr>
        <p:spPr>
          <a:xfrm>
            <a:off x="-4940536" y="10074369"/>
            <a:ext cx="202619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Honor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F2132AB7-247A-4E57-9EA1-6B3AA3874F8D}"/>
              </a:ext>
            </a:extLst>
          </p:cNvPr>
          <p:cNvSpPr/>
          <p:nvPr userDrawn="1"/>
        </p:nvSpPr>
        <p:spPr>
          <a:xfrm>
            <a:off x="24988270" y="2679245"/>
            <a:ext cx="3345932" cy="844299"/>
          </a:xfrm>
          <a:prstGeom prst="rect">
            <a:avLst/>
          </a:prstGeom>
          <a:solidFill>
            <a:srgbClr val="00C9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05B80E99-8F56-4E85-87D6-28B34C728F57}"/>
              </a:ext>
            </a:extLst>
          </p:cNvPr>
          <p:cNvSpPr/>
          <p:nvPr userDrawn="1"/>
        </p:nvSpPr>
        <p:spPr>
          <a:xfrm>
            <a:off x="24988270" y="3529374"/>
            <a:ext cx="3345932" cy="844299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F1CCEA5F-1A30-4CC9-8645-BAC1F7736089}"/>
              </a:ext>
            </a:extLst>
          </p:cNvPr>
          <p:cNvSpPr/>
          <p:nvPr userDrawn="1"/>
        </p:nvSpPr>
        <p:spPr>
          <a:xfrm>
            <a:off x="24988270" y="4366767"/>
            <a:ext cx="3345932" cy="844299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651CA7F3-E9D8-4FBE-8D7E-5B4F99C98668}"/>
              </a:ext>
            </a:extLst>
          </p:cNvPr>
          <p:cNvSpPr/>
          <p:nvPr userDrawn="1"/>
        </p:nvSpPr>
        <p:spPr>
          <a:xfrm>
            <a:off x="24988270" y="5204161"/>
            <a:ext cx="3345932" cy="844299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BF2830DA-4FC7-4672-8D4A-7175971B5101}"/>
              </a:ext>
            </a:extLst>
          </p:cNvPr>
          <p:cNvSpPr/>
          <p:nvPr userDrawn="1"/>
        </p:nvSpPr>
        <p:spPr>
          <a:xfrm>
            <a:off x="24988270" y="6048459"/>
            <a:ext cx="3345932" cy="844299"/>
          </a:xfrm>
          <a:prstGeom prst="rect">
            <a:avLst/>
          </a:prstGeom>
          <a:solidFill>
            <a:srgbClr val="F0B51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F2EFDBD1-2950-47DF-8FA5-70F9C59826E4}"/>
              </a:ext>
            </a:extLst>
          </p:cNvPr>
          <p:cNvSpPr/>
          <p:nvPr userDrawn="1"/>
        </p:nvSpPr>
        <p:spPr>
          <a:xfrm>
            <a:off x="24988270" y="6853202"/>
            <a:ext cx="3345932" cy="844299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6EABDC17-A9A4-41C4-9291-2BBAA2DF0D16}"/>
              </a:ext>
            </a:extLst>
          </p:cNvPr>
          <p:cNvSpPr txBox="1"/>
          <p:nvPr userDrawn="1"/>
        </p:nvSpPr>
        <p:spPr>
          <a:xfrm>
            <a:off x="25237952" y="7045994"/>
            <a:ext cx="2881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vivo</a:t>
            </a:r>
            <a:r>
              <a:rPr kumimoji="1" lang="zh-CN" altLang="en-US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 </a:t>
            </a:r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NEX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6583D0A4-BA83-4094-99A2-90BB64DB2792}"/>
              </a:ext>
            </a:extLst>
          </p:cNvPr>
          <p:cNvSpPr txBox="1"/>
          <p:nvPr userDrawn="1"/>
        </p:nvSpPr>
        <p:spPr>
          <a:xfrm>
            <a:off x="25305687" y="6223650"/>
            <a:ext cx="2813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vivo</a:t>
            </a:r>
            <a:r>
              <a:rPr kumimoji="1" lang="zh-CN" altLang="en-US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 </a:t>
            </a:r>
            <a:r>
              <a:rPr kumimoji="1" lang="en-US" altLang="zh-CN" sz="2800" b="0" i="0" dirty="0" err="1" smtClean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iQOO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grpSp>
        <p:nvGrpSpPr>
          <p:cNvPr id="129" name="组 65">
            <a:extLst>
              <a:ext uri="{FF2B5EF4-FFF2-40B4-BE49-F238E27FC236}">
                <a16:creationId xmlns:a16="http://schemas.microsoft.com/office/drawing/2014/main" id="{37174C01-51D8-4917-B3B3-A5048D508637}"/>
              </a:ext>
            </a:extLst>
          </p:cNvPr>
          <p:cNvGrpSpPr/>
          <p:nvPr userDrawn="1"/>
        </p:nvGrpSpPr>
        <p:grpSpPr>
          <a:xfrm>
            <a:off x="-6801315" y="5537689"/>
            <a:ext cx="5619138" cy="578506"/>
            <a:chOff x="5058585" y="17758837"/>
            <a:chExt cx="4833751" cy="427203"/>
          </a:xfrm>
        </p:grpSpPr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8DD66AF9-C1CE-43C0-9F6E-1041D3F55A81}"/>
                </a:ext>
              </a:extLst>
            </p:cNvPr>
            <p:cNvSpPr/>
            <p:nvPr userDrawn="1"/>
          </p:nvSpPr>
          <p:spPr>
            <a:xfrm>
              <a:off x="7494282" y="17758837"/>
              <a:ext cx="1199027" cy="427203"/>
            </a:xfrm>
            <a:prstGeom prst="rect">
              <a:avLst/>
            </a:prstGeom>
            <a:solidFill>
              <a:srgbClr val="003948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A8417AF3-D383-4D8A-9D07-25BF5DD54792}"/>
                </a:ext>
              </a:extLst>
            </p:cNvPr>
            <p:cNvSpPr/>
            <p:nvPr userDrawn="1"/>
          </p:nvSpPr>
          <p:spPr>
            <a:xfrm>
              <a:off x="5058585" y="17758837"/>
              <a:ext cx="1215431" cy="427203"/>
            </a:xfrm>
            <a:prstGeom prst="rect">
              <a:avLst/>
            </a:prstGeom>
            <a:solidFill>
              <a:srgbClr val="00C878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053C3242-F499-4169-8A37-EFDD2D621973}"/>
                </a:ext>
              </a:extLst>
            </p:cNvPr>
            <p:cNvSpPr/>
            <p:nvPr userDrawn="1"/>
          </p:nvSpPr>
          <p:spPr>
            <a:xfrm>
              <a:off x="8693309" y="17758837"/>
              <a:ext cx="1199027" cy="427203"/>
            </a:xfrm>
            <a:prstGeom prst="rect">
              <a:avLst/>
            </a:prstGeom>
            <a:solidFill>
              <a:srgbClr val="0070C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2A47290F-9EF7-486A-823F-09FCBC452D1E}"/>
                </a:ext>
              </a:extLst>
            </p:cNvPr>
            <p:cNvSpPr/>
            <p:nvPr userDrawn="1"/>
          </p:nvSpPr>
          <p:spPr>
            <a:xfrm>
              <a:off x="6267324" y="17758837"/>
              <a:ext cx="1215431" cy="427203"/>
            </a:xfrm>
            <a:prstGeom prst="rect">
              <a:avLst/>
            </a:prstGeom>
            <a:solidFill>
              <a:srgbClr val="66DECD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151" name="文本框 150">
            <a:extLst>
              <a:ext uri="{FF2B5EF4-FFF2-40B4-BE49-F238E27FC236}">
                <a16:creationId xmlns:a16="http://schemas.microsoft.com/office/drawing/2014/main" id="{D37E9BE6-C49D-44CC-AF54-7B2833942577}"/>
              </a:ext>
            </a:extLst>
          </p:cNvPr>
          <p:cNvSpPr txBox="1"/>
          <p:nvPr userDrawn="1"/>
        </p:nvSpPr>
        <p:spPr>
          <a:xfrm>
            <a:off x="-4884440" y="4911838"/>
            <a:ext cx="191398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Oppo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grpSp>
        <p:nvGrpSpPr>
          <p:cNvPr id="152" name="组 88">
            <a:extLst>
              <a:ext uri="{FF2B5EF4-FFF2-40B4-BE49-F238E27FC236}">
                <a16:creationId xmlns:a16="http://schemas.microsoft.com/office/drawing/2014/main" id="{6D9886EA-6511-410A-BED4-74950AAF936E}"/>
              </a:ext>
            </a:extLst>
          </p:cNvPr>
          <p:cNvGrpSpPr/>
          <p:nvPr userDrawn="1"/>
        </p:nvGrpSpPr>
        <p:grpSpPr>
          <a:xfrm>
            <a:off x="-6777036" y="7273869"/>
            <a:ext cx="5594859" cy="565735"/>
            <a:chOff x="10651243" y="17775861"/>
            <a:chExt cx="4775839" cy="427203"/>
          </a:xfrm>
        </p:grpSpPr>
        <p:sp>
          <p:nvSpPr>
            <p:cNvPr id="153" name="矩形 152">
              <a:extLst>
                <a:ext uri="{FF2B5EF4-FFF2-40B4-BE49-F238E27FC236}">
                  <a16:creationId xmlns:a16="http://schemas.microsoft.com/office/drawing/2014/main" id="{42FA0CDC-C15B-4FCE-BF30-5544CD6EFF95}"/>
                </a:ext>
              </a:extLst>
            </p:cNvPr>
            <p:cNvSpPr/>
            <p:nvPr userDrawn="1"/>
          </p:nvSpPr>
          <p:spPr>
            <a:xfrm>
              <a:off x="14228055" y="17775861"/>
              <a:ext cx="1199027" cy="427203"/>
            </a:xfrm>
            <a:prstGeom prst="rect">
              <a:avLst/>
            </a:prstGeom>
            <a:solidFill>
              <a:srgbClr val="FF757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0EFAA0B3-CF36-4C99-BDC4-0BAF0CC98C92}"/>
                </a:ext>
              </a:extLst>
            </p:cNvPr>
            <p:cNvSpPr/>
            <p:nvPr userDrawn="1"/>
          </p:nvSpPr>
          <p:spPr>
            <a:xfrm>
              <a:off x="11850271" y="17775861"/>
              <a:ext cx="1199027" cy="427203"/>
            </a:xfrm>
            <a:prstGeom prst="rect">
              <a:avLst/>
            </a:prstGeom>
            <a:solidFill>
              <a:srgbClr val="7A0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55" name="矩形 154">
              <a:extLst>
                <a:ext uri="{FF2B5EF4-FFF2-40B4-BE49-F238E27FC236}">
                  <a16:creationId xmlns:a16="http://schemas.microsoft.com/office/drawing/2014/main" id="{C5F39394-0957-4AD2-BC7B-6A58F5201A26}"/>
                </a:ext>
              </a:extLst>
            </p:cNvPr>
            <p:cNvSpPr/>
            <p:nvPr userDrawn="1"/>
          </p:nvSpPr>
          <p:spPr>
            <a:xfrm>
              <a:off x="10651243" y="17775861"/>
              <a:ext cx="1199027" cy="427203"/>
            </a:xfrm>
            <a:prstGeom prst="rect">
              <a:avLst/>
            </a:prstGeom>
            <a:solidFill>
              <a:srgbClr val="FF3219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72053F83-1056-4AAC-B8A1-FE516F9262B9}"/>
                </a:ext>
              </a:extLst>
            </p:cNvPr>
            <p:cNvSpPr/>
            <p:nvPr userDrawn="1"/>
          </p:nvSpPr>
          <p:spPr>
            <a:xfrm>
              <a:off x="13035754" y="17775861"/>
              <a:ext cx="1199027" cy="427203"/>
            </a:xfrm>
            <a:prstGeom prst="rect">
              <a:avLst/>
            </a:prstGeom>
            <a:solidFill>
              <a:srgbClr val="36121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157" name="文本框 156">
            <a:extLst>
              <a:ext uri="{FF2B5EF4-FFF2-40B4-BE49-F238E27FC236}">
                <a16:creationId xmlns:a16="http://schemas.microsoft.com/office/drawing/2014/main" id="{6185B72B-CC30-4AA5-983B-6D242E48954A}"/>
              </a:ext>
            </a:extLst>
          </p:cNvPr>
          <p:cNvSpPr txBox="1"/>
          <p:nvPr userDrawn="1"/>
        </p:nvSpPr>
        <p:spPr>
          <a:xfrm>
            <a:off x="-5015883" y="6648018"/>
            <a:ext cx="21768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Huawei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90EBE25D-35E2-4E95-A9FF-5709C1AF50F7}"/>
              </a:ext>
            </a:extLst>
          </p:cNvPr>
          <p:cNvSpPr txBox="1"/>
          <p:nvPr userDrawn="1"/>
        </p:nvSpPr>
        <p:spPr>
          <a:xfrm>
            <a:off x="-5325922" y="7346385"/>
            <a:ext cx="129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P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FD3DB394-8801-415A-A84E-F92BDEF111BB}"/>
              </a:ext>
            </a:extLst>
          </p:cNvPr>
          <p:cNvSpPr txBox="1"/>
          <p:nvPr userDrawn="1"/>
        </p:nvSpPr>
        <p:spPr>
          <a:xfrm>
            <a:off x="-3908097" y="7334864"/>
            <a:ext cx="129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Mate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5B098FC0-534A-4996-AEE6-48FD70A7ACDB}"/>
              </a:ext>
            </a:extLst>
          </p:cNvPr>
          <p:cNvSpPr txBox="1"/>
          <p:nvPr userDrawn="1"/>
        </p:nvSpPr>
        <p:spPr>
          <a:xfrm>
            <a:off x="-2586922" y="7336495"/>
            <a:ext cx="1404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Nova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5161F824-DE98-4485-87D8-5FCD1469B3E6}"/>
              </a:ext>
            </a:extLst>
          </p:cNvPr>
          <p:cNvSpPr txBox="1"/>
          <p:nvPr userDrawn="1"/>
        </p:nvSpPr>
        <p:spPr>
          <a:xfrm>
            <a:off x="-2527807" y="5600458"/>
            <a:ext cx="129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R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9D61311A-F8D6-452E-AA73-F7213A490D39}"/>
              </a:ext>
            </a:extLst>
          </p:cNvPr>
          <p:cNvSpPr txBox="1"/>
          <p:nvPr userDrawn="1"/>
        </p:nvSpPr>
        <p:spPr>
          <a:xfrm>
            <a:off x="-3983268" y="5659061"/>
            <a:ext cx="14206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Find X</a:t>
            </a:r>
          </a:p>
          <a:p>
            <a:pPr algn="ctr"/>
            <a:endParaRPr kumimoji="1" lang="zh-CN" altLang="en-US" sz="18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6721CE36-3B39-4F63-AB1E-69AFC74809D9}"/>
              </a:ext>
            </a:extLst>
          </p:cNvPr>
          <p:cNvSpPr txBox="1"/>
          <p:nvPr userDrawn="1"/>
        </p:nvSpPr>
        <p:spPr>
          <a:xfrm>
            <a:off x="-5327524" y="5614846"/>
            <a:ext cx="129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K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E80ED22A-128D-42AA-940C-F3C503644F0B}"/>
              </a:ext>
            </a:extLst>
          </p:cNvPr>
          <p:cNvSpPr txBox="1"/>
          <p:nvPr userDrawn="1"/>
        </p:nvSpPr>
        <p:spPr>
          <a:xfrm>
            <a:off x="24499856" y="1848757"/>
            <a:ext cx="441650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vivo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sp>
        <p:nvSpPr>
          <p:cNvPr id="192" name="Textplatzhalter 3">
            <a:extLst>
              <a:ext uri="{FF2B5EF4-FFF2-40B4-BE49-F238E27FC236}">
                <a16:creationId xmlns:a16="http://schemas.microsoft.com/office/drawing/2014/main" id="{9AFD6035-52F9-4A87-8672-68CFBF320A8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470890" y="12193059"/>
            <a:ext cx="18319250" cy="303714"/>
          </a:xfrm>
        </p:spPr>
        <p:txBody>
          <a:bodyPr tIns="36000" bIns="36000" anchor="t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 spc="0" baseline="0">
                <a:solidFill>
                  <a:schemeClr val="bg1"/>
                </a:solidFill>
                <a:latin typeface="vivo type CN简 Regular" panose="02000500000000000000" charset="-122"/>
                <a:ea typeface="vivo type CN简 Regular" panose="02000500000000000000" charset="-122"/>
                <a:cs typeface="vivo type CNS" charset="-122"/>
              </a:defRPr>
            </a:lvl1pPr>
          </a:lstStyle>
          <a:p>
            <a:pPr lvl="0"/>
            <a:r>
              <a:rPr lang="en-US" altLang="zh-CN" noProof="0" dirty="0"/>
              <a:t>www.vivo.com</a:t>
            </a:r>
            <a:endParaRPr lang="zh-CN" altLang="en-US" noProof="0" dirty="0"/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8A190937-9540-4D5F-933D-A8D973E8E4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50106" y="635389"/>
            <a:ext cx="1959144" cy="5154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8" orient="horz" pos="487" userDrawn="1">
          <p15:clr>
            <a:srgbClr val="FBAE40"/>
          </p15:clr>
        </p15:guide>
        <p15:guide id="10" pos="944" userDrawn="1">
          <p15:clr>
            <a:srgbClr val="FBAE40"/>
          </p15:clr>
        </p15:guide>
        <p15:guide id="16" orient="horz" pos="790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（品牌标志）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46"/>
            <a:ext cx="24382413" cy="13715107"/>
          </a:xfrm>
          <a:prstGeom prst="rect">
            <a:avLst/>
          </a:prstGeom>
        </p:spPr>
      </p:pic>
      <p:sp>
        <p:nvSpPr>
          <p:cNvPr id="78" name="图片占位符 5">
            <a:extLst>
              <a:ext uri="{FF2B5EF4-FFF2-40B4-BE49-F238E27FC236}">
                <a16:creationId xmlns:a16="http://schemas.microsoft.com/office/drawing/2014/main" id="{306741F4-943B-455E-8064-72C96DAA5F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-1"/>
            <a:ext cx="24388762" cy="13716001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endParaRPr lang="zh-CN" altLang="en-US" dirty="0"/>
          </a:p>
        </p:txBody>
      </p:sp>
      <p:sp>
        <p:nvSpPr>
          <p:cNvPr id="172" name="文本框 171"/>
          <p:cNvSpPr txBox="1"/>
          <p:nvPr userDrawn="1"/>
        </p:nvSpPr>
        <p:spPr>
          <a:xfrm>
            <a:off x="24499856" y="1848757"/>
            <a:ext cx="441650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vivo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sp>
        <p:nvSpPr>
          <p:cNvPr id="173" name="矩形 172"/>
          <p:cNvSpPr/>
          <p:nvPr userDrawn="1"/>
        </p:nvSpPr>
        <p:spPr>
          <a:xfrm>
            <a:off x="-5190548" y="375253"/>
            <a:ext cx="25305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0" i="0" dirty="0">
                <a:solidFill>
                  <a:srgbClr val="415FFF"/>
                </a:solidFill>
                <a:latin typeface="vivo type CN简 Regular" panose="02000500000000000000" charset="-122"/>
                <a:ea typeface="vivo type CN简 Regular" panose="02000500000000000000" charset="-122"/>
                <a:cs typeface="vivo type CN简 Regular" panose="02000500000000000000" charset="-122"/>
              </a:rPr>
              <a:t>#</a:t>
            </a:r>
            <a:r>
              <a:rPr lang="zh-CN" altLang="en-US" sz="3200" b="0" i="0" dirty="0">
                <a:solidFill>
                  <a:srgbClr val="415FFF"/>
                </a:solidFill>
                <a:latin typeface="vivo type CN简 Regular" panose="02000500000000000000" charset="-122"/>
                <a:ea typeface="vivo type CN简 Regular" panose="02000500000000000000" charset="-122"/>
                <a:cs typeface="vivo type CN简 Regular" panose="02000500000000000000" charset="-122"/>
              </a:rPr>
              <a:t>竞品颜色</a:t>
            </a:r>
            <a:endParaRPr lang="zh-CN" altLang="en-US" sz="3200" dirty="0"/>
          </a:p>
        </p:txBody>
      </p:sp>
      <p:sp>
        <p:nvSpPr>
          <p:cNvPr id="174" name="矩形 173"/>
          <p:cNvSpPr/>
          <p:nvPr userDrawn="1"/>
        </p:nvSpPr>
        <p:spPr>
          <a:xfrm>
            <a:off x="25395955" y="844550"/>
            <a:ext cx="25305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0" i="0" dirty="0">
                <a:solidFill>
                  <a:srgbClr val="415FFF"/>
                </a:solidFill>
                <a:latin typeface="vivo type CN简 Regular" panose="02000500000000000000" charset="-122"/>
                <a:ea typeface="vivo type CN简 Regular" panose="02000500000000000000" charset="-122"/>
                <a:cs typeface="vivo type CN简 Regular" panose="02000500000000000000" charset="-122"/>
              </a:rPr>
              <a:t>#</a:t>
            </a:r>
            <a:r>
              <a:rPr lang="zh-CN" altLang="en-US" sz="3200" b="0" i="0" dirty="0">
                <a:solidFill>
                  <a:srgbClr val="415FFF"/>
                </a:solidFill>
                <a:latin typeface="vivo type CN简 Regular" panose="02000500000000000000" charset="-122"/>
                <a:ea typeface="vivo type CN简 Regular" panose="02000500000000000000" charset="-122"/>
                <a:cs typeface="vivo type CN简 Regular" panose="02000500000000000000" charset="-122"/>
              </a:rPr>
              <a:t>品牌颜色</a:t>
            </a:r>
            <a:endParaRPr lang="zh-CN" altLang="en-US" sz="3200" dirty="0"/>
          </a:p>
        </p:txBody>
      </p:sp>
      <p:sp>
        <p:nvSpPr>
          <p:cNvPr id="176" name="文本框 175"/>
          <p:cNvSpPr txBox="1"/>
          <p:nvPr userDrawn="1"/>
        </p:nvSpPr>
        <p:spPr>
          <a:xfrm>
            <a:off x="-4896465" y="1490231"/>
            <a:ext cx="193803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Apple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grpSp>
        <p:nvGrpSpPr>
          <p:cNvPr id="177" name="组 176"/>
          <p:cNvGrpSpPr/>
          <p:nvPr userDrawn="1"/>
        </p:nvGrpSpPr>
        <p:grpSpPr>
          <a:xfrm>
            <a:off x="-6773395" y="2090748"/>
            <a:ext cx="5591218" cy="553087"/>
            <a:chOff x="-5043485" y="1380803"/>
            <a:chExt cx="4785749" cy="427203"/>
          </a:xfrm>
        </p:grpSpPr>
        <p:sp>
          <p:nvSpPr>
            <p:cNvPr id="178" name="矩形 177"/>
            <p:cNvSpPr/>
            <p:nvPr userDrawn="1"/>
          </p:nvSpPr>
          <p:spPr>
            <a:xfrm>
              <a:off x="-3854817" y="1380803"/>
              <a:ext cx="1199027" cy="42720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79" name="矩形 178"/>
            <p:cNvSpPr/>
            <p:nvPr userDrawn="1"/>
          </p:nvSpPr>
          <p:spPr>
            <a:xfrm>
              <a:off x="-2655790" y="1380803"/>
              <a:ext cx="1199027" cy="42720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80" name="矩形 179"/>
            <p:cNvSpPr/>
            <p:nvPr userDrawn="1"/>
          </p:nvSpPr>
          <p:spPr>
            <a:xfrm>
              <a:off x="-5043485" y="1380803"/>
              <a:ext cx="1199027" cy="4272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81" name="矩形 180"/>
            <p:cNvSpPr/>
            <p:nvPr userDrawn="1"/>
          </p:nvSpPr>
          <p:spPr>
            <a:xfrm>
              <a:off x="-1456763" y="1380803"/>
              <a:ext cx="1199027" cy="427203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183" name="文本框 182"/>
          <p:cNvSpPr txBox="1"/>
          <p:nvPr userDrawn="1"/>
        </p:nvSpPr>
        <p:spPr>
          <a:xfrm>
            <a:off x="-5171377" y="3175658"/>
            <a:ext cx="248786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Samsung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grpSp>
        <p:nvGrpSpPr>
          <p:cNvPr id="184" name="组 183"/>
          <p:cNvGrpSpPr/>
          <p:nvPr userDrawn="1"/>
        </p:nvGrpSpPr>
        <p:grpSpPr>
          <a:xfrm>
            <a:off x="-6773395" y="3767590"/>
            <a:ext cx="5591218" cy="612425"/>
            <a:chOff x="16164196" y="17698000"/>
            <a:chExt cx="4785749" cy="427203"/>
          </a:xfrm>
        </p:grpSpPr>
        <p:sp>
          <p:nvSpPr>
            <p:cNvPr id="185" name="矩形 184"/>
            <p:cNvSpPr/>
            <p:nvPr userDrawn="1"/>
          </p:nvSpPr>
          <p:spPr>
            <a:xfrm>
              <a:off x="17352864" y="17698000"/>
              <a:ext cx="1199027" cy="427203"/>
            </a:xfrm>
            <a:prstGeom prst="rect">
              <a:avLst/>
            </a:prstGeom>
            <a:solidFill>
              <a:srgbClr val="8C00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86" name="矩形 185"/>
            <p:cNvSpPr/>
            <p:nvPr userDrawn="1"/>
          </p:nvSpPr>
          <p:spPr>
            <a:xfrm>
              <a:off x="18551891" y="17698000"/>
              <a:ext cx="1199027" cy="427203"/>
            </a:xfrm>
            <a:prstGeom prst="rect">
              <a:avLst/>
            </a:prstGeom>
            <a:solidFill>
              <a:srgbClr val="7832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87" name="矩形 186"/>
            <p:cNvSpPr/>
            <p:nvPr userDrawn="1"/>
          </p:nvSpPr>
          <p:spPr>
            <a:xfrm>
              <a:off x="19750918" y="17698000"/>
              <a:ext cx="1199027" cy="427203"/>
            </a:xfrm>
            <a:prstGeom prst="rect">
              <a:avLst/>
            </a:prstGeom>
            <a:solidFill>
              <a:srgbClr val="6700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88" name="矩形 187"/>
            <p:cNvSpPr/>
            <p:nvPr userDrawn="1"/>
          </p:nvSpPr>
          <p:spPr>
            <a:xfrm>
              <a:off x="16164196" y="17698000"/>
              <a:ext cx="1199027" cy="427203"/>
            </a:xfrm>
            <a:prstGeom prst="rect">
              <a:avLst/>
            </a:prstGeom>
            <a:solidFill>
              <a:srgbClr val="8C6D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204" name="矩形 203"/>
          <p:cNvSpPr/>
          <p:nvPr userDrawn="1"/>
        </p:nvSpPr>
        <p:spPr>
          <a:xfrm>
            <a:off x="-5384668" y="12403163"/>
            <a:ext cx="1400831" cy="545267"/>
          </a:xfrm>
          <a:prstGeom prst="rect">
            <a:avLst/>
          </a:prstGeom>
          <a:solidFill>
            <a:srgbClr val="0033B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05" name="矩形 204"/>
          <p:cNvSpPr/>
          <p:nvPr userDrawn="1"/>
        </p:nvSpPr>
        <p:spPr>
          <a:xfrm>
            <a:off x="-6795697" y="12403163"/>
            <a:ext cx="1411029" cy="545268"/>
          </a:xfrm>
          <a:prstGeom prst="rect">
            <a:avLst/>
          </a:prstGeom>
          <a:solidFill>
            <a:srgbClr val="0A00C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06" name="矩形 205"/>
          <p:cNvSpPr/>
          <p:nvPr userDrawn="1"/>
        </p:nvSpPr>
        <p:spPr>
          <a:xfrm>
            <a:off x="-3983837" y="12398542"/>
            <a:ext cx="1400831" cy="545267"/>
          </a:xfrm>
          <a:prstGeom prst="rect">
            <a:avLst/>
          </a:prstGeom>
          <a:solidFill>
            <a:srgbClr val="012889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07" name="矩形 206"/>
          <p:cNvSpPr/>
          <p:nvPr userDrawn="1"/>
        </p:nvSpPr>
        <p:spPr>
          <a:xfrm>
            <a:off x="-2583008" y="12398542"/>
            <a:ext cx="1400831" cy="545267"/>
          </a:xfrm>
          <a:prstGeom prst="rect">
            <a:avLst/>
          </a:prstGeom>
          <a:solidFill>
            <a:srgbClr val="00095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08" name="文本框 207"/>
          <p:cNvSpPr txBox="1"/>
          <p:nvPr userDrawn="1"/>
        </p:nvSpPr>
        <p:spPr>
          <a:xfrm>
            <a:off x="-4902062" y="11721135"/>
            <a:ext cx="194925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其他品牌颜色</a:t>
            </a:r>
          </a:p>
        </p:txBody>
      </p:sp>
      <p:grpSp>
        <p:nvGrpSpPr>
          <p:cNvPr id="210" name="组 209"/>
          <p:cNvGrpSpPr/>
          <p:nvPr userDrawn="1"/>
        </p:nvGrpSpPr>
        <p:grpSpPr>
          <a:xfrm>
            <a:off x="-6795697" y="8992657"/>
            <a:ext cx="5613520" cy="549889"/>
            <a:chOff x="-3429000" y="10020646"/>
            <a:chExt cx="3171264" cy="549889"/>
          </a:xfrm>
        </p:grpSpPr>
        <p:sp>
          <p:nvSpPr>
            <p:cNvPr id="212" name="矩形 211"/>
            <p:cNvSpPr/>
            <p:nvPr userDrawn="1"/>
          </p:nvSpPr>
          <p:spPr>
            <a:xfrm>
              <a:off x="-2631863" y="10025267"/>
              <a:ext cx="791376" cy="545267"/>
            </a:xfrm>
            <a:prstGeom prst="rect">
              <a:avLst/>
            </a:prstGeom>
            <a:solidFill>
              <a:srgbClr val="FF59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13" name="矩形 212"/>
            <p:cNvSpPr/>
            <p:nvPr userDrawn="1"/>
          </p:nvSpPr>
          <p:spPr>
            <a:xfrm>
              <a:off x="-3429000" y="10025267"/>
              <a:ext cx="797137" cy="545268"/>
            </a:xfrm>
            <a:prstGeom prst="rect">
              <a:avLst/>
            </a:prstGeom>
            <a:solidFill>
              <a:srgbClr val="FFA31E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14" name="矩形 213"/>
            <p:cNvSpPr/>
            <p:nvPr userDrawn="1"/>
          </p:nvSpPr>
          <p:spPr>
            <a:xfrm>
              <a:off x="-1840487" y="10020646"/>
              <a:ext cx="791376" cy="545267"/>
            </a:xfrm>
            <a:prstGeom prst="rect">
              <a:avLst/>
            </a:prstGeom>
            <a:solidFill>
              <a:srgbClr val="DE4F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15" name="矩形 214"/>
            <p:cNvSpPr/>
            <p:nvPr userDrawn="1"/>
          </p:nvSpPr>
          <p:spPr>
            <a:xfrm>
              <a:off x="-1049112" y="10020646"/>
              <a:ext cx="791376" cy="545267"/>
            </a:xfrm>
            <a:prstGeom prst="rect">
              <a:avLst/>
            </a:prstGeom>
            <a:solidFill>
              <a:srgbClr val="C646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211" name="文本框 210"/>
          <p:cNvSpPr txBox="1"/>
          <p:nvPr userDrawn="1"/>
        </p:nvSpPr>
        <p:spPr>
          <a:xfrm>
            <a:off x="-4969393" y="8371427"/>
            <a:ext cx="208390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Xiaomi 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sp>
        <p:nvSpPr>
          <p:cNvPr id="217" name="矩形 216"/>
          <p:cNvSpPr/>
          <p:nvPr userDrawn="1"/>
        </p:nvSpPr>
        <p:spPr>
          <a:xfrm>
            <a:off x="-5384668" y="10700220"/>
            <a:ext cx="1400831" cy="545267"/>
          </a:xfrm>
          <a:prstGeom prst="rect">
            <a:avLst/>
          </a:prstGeom>
          <a:solidFill>
            <a:srgbClr val="348DF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18" name="矩形 217"/>
          <p:cNvSpPr/>
          <p:nvPr userDrawn="1"/>
        </p:nvSpPr>
        <p:spPr>
          <a:xfrm>
            <a:off x="-6795697" y="10700220"/>
            <a:ext cx="1411029" cy="545268"/>
          </a:xfrm>
          <a:prstGeom prst="rect">
            <a:avLst/>
          </a:prstGeom>
          <a:solidFill>
            <a:srgbClr val="0FFBF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19" name="矩形 218"/>
          <p:cNvSpPr/>
          <p:nvPr userDrawn="1"/>
        </p:nvSpPr>
        <p:spPr>
          <a:xfrm>
            <a:off x="-3983837" y="10695599"/>
            <a:ext cx="1400831" cy="545267"/>
          </a:xfrm>
          <a:prstGeom prst="rect">
            <a:avLst/>
          </a:prstGeom>
          <a:solidFill>
            <a:srgbClr val="705EE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20" name="矩形 219"/>
          <p:cNvSpPr/>
          <p:nvPr userDrawn="1"/>
        </p:nvSpPr>
        <p:spPr>
          <a:xfrm>
            <a:off x="-2583008" y="10695599"/>
            <a:ext cx="1400831" cy="545267"/>
          </a:xfrm>
          <a:prstGeom prst="rect">
            <a:avLst/>
          </a:prstGeom>
          <a:solidFill>
            <a:srgbClr val="A837D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21" name="文本框 220"/>
          <p:cNvSpPr txBox="1"/>
          <p:nvPr userDrawn="1"/>
        </p:nvSpPr>
        <p:spPr>
          <a:xfrm>
            <a:off x="-4940536" y="10074369"/>
            <a:ext cx="202619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Honor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sp>
        <p:nvSpPr>
          <p:cNvPr id="223" name="矩形 222"/>
          <p:cNvSpPr/>
          <p:nvPr userDrawn="1"/>
        </p:nvSpPr>
        <p:spPr>
          <a:xfrm>
            <a:off x="24988270" y="2679245"/>
            <a:ext cx="3345932" cy="844299"/>
          </a:xfrm>
          <a:prstGeom prst="rect">
            <a:avLst/>
          </a:prstGeom>
          <a:solidFill>
            <a:srgbClr val="00C9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24" name="矩形 223"/>
          <p:cNvSpPr/>
          <p:nvPr userDrawn="1"/>
        </p:nvSpPr>
        <p:spPr>
          <a:xfrm>
            <a:off x="24988270" y="3529374"/>
            <a:ext cx="3345932" cy="844299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25" name="矩形 224"/>
          <p:cNvSpPr/>
          <p:nvPr userDrawn="1"/>
        </p:nvSpPr>
        <p:spPr>
          <a:xfrm>
            <a:off x="24988270" y="4366767"/>
            <a:ext cx="3345932" cy="844299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26" name="矩形 225"/>
          <p:cNvSpPr/>
          <p:nvPr userDrawn="1"/>
        </p:nvSpPr>
        <p:spPr>
          <a:xfrm>
            <a:off x="24988270" y="5204161"/>
            <a:ext cx="3345932" cy="844299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27" name="矩形 226"/>
          <p:cNvSpPr/>
          <p:nvPr userDrawn="1"/>
        </p:nvSpPr>
        <p:spPr>
          <a:xfrm>
            <a:off x="24988270" y="6048459"/>
            <a:ext cx="3345932" cy="844299"/>
          </a:xfrm>
          <a:prstGeom prst="rect">
            <a:avLst/>
          </a:prstGeom>
          <a:solidFill>
            <a:srgbClr val="F0B51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28" name="矩形 227"/>
          <p:cNvSpPr/>
          <p:nvPr userDrawn="1"/>
        </p:nvSpPr>
        <p:spPr>
          <a:xfrm>
            <a:off x="24988270" y="6853202"/>
            <a:ext cx="3345932" cy="844299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29" name="文本框 228"/>
          <p:cNvSpPr txBox="1"/>
          <p:nvPr userDrawn="1"/>
        </p:nvSpPr>
        <p:spPr>
          <a:xfrm>
            <a:off x="25237952" y="7045994"/>
            <a:ext cx="2881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vivo</a:t>
            </a:r>
            <a:r>
              <a:rPr kumimoji="1" lang="zh-CN" altLang="en-US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 </a:t>
            </a:r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NEX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237" name="文本框 236"/>
          <p:cNvSpPr txBox="1"/>
          <p:nvPr userDrawn="1"/>
        </p:nvSpPr>
        <p:spPr>
          <a:xfrm>
            <a:off x="25305687" y="6223650"/>
            <a:ext cx="2813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vivo</a:t>
            </a:r>
            <a:r>
              <a:rPr kumimoji="1" lang="zh-CN" altLang="en-US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 </a:t>
            </a:r>
            <a:r>
              <a:rPr kumimoji="1" lang="en-US" altLang="zh-CN" sz="2800" b="0" i="0" dirty="0" err="1" smtClean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iQOO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grpSp>
        <p:nvGrpSpPr>
          <p:cNvPr id="81" name="组 65"/>
          <p:cNvGrpSpPr/>
          <p:nvPr userDrawn="1"/>
        </p:nvGrpSpPr>
        <p:grpSpPr>
          <a:xfrm>
            <a:off x="-6801315" y="5537689"/>
            <a:ext cx="5619138" cy="578506"/>
            <a:chOff x="5058585" y="17758837"/>
            <a:chExt cx="4833751" cy="427203"/>
          </a:xfrm>
        </p:grpSpPr>
        <p:sp>
          <p:nvSpPr>
            <p:cNvPr id="83" name="矩形 82"/>
            <p:cNvSpPr/>
            <p:nvPr userDrawn="1"/>
          </p:nvSpPr>
          <p:spPr>
            <a:xfrm>
              <a:off x="7494282" y="17758837"/>
              <a:ext cx="1199027" cy="427203"/>
            </a:xfrm>
            <a:prstGeom prst="rect">
              <a:avLst/>
            </a:prstGeom>
            <a:solidFill>
              <a:srgbClr val="003948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84" name="矩形 83"/>
            <p:cNvSpPr/>
            <p:nvPr userDrawn="1"/>
          </p:nvSpPr>
          <p:spPr>
            <a:xfrm>
              <a:off x="5058585" y="17758837"/>
              <a:ext cx="1215431" cy="427203"/>
            </a:xfrm>
            <a:prstGeom prst="rect">
              <a:avLst/>
            </a:prstGeom>
            <a:solidFill>
              <a:srgbClr val="00C878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85" name="矩形 84"/>
            <p:cNvSpPr/>
            <p:nvPr userDrawn="1"/>
          </p:nvSpPr>
          <p:spPr>
            <a:xfrm>
              <a:off x="8693309" y="17758837"/>
              <a:ext cx="1199027" cy="427203"/>
            </a:xfrm>
            <a:prstGeom prst="rect">
              <a:avLst/>
            </a:prstGeom>
            <a:solidFill>
              <a:srgbClr val="0070C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86" name="矩形 85"/>
            <p:cNvSpPr/>
            <p:nvPr userDrawn="1"/>
          </p:nvSpPr>
          <p:spPr>
            <a:xfrm>
              <a:off x="6267324" y="17758837"/>
              <a:ext cx="1215431" cy="427203"/>
            </a:xfrm>
            <a:prstGeom prst="rect">
              <a:avLst/>
            </a:prstGeom>
            <a:solidFill>
              <a:srgbClr val="66DECD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82" name="文本框 81"/>
          <p:cNvSpPr txBox="1"/>
          <p:nvPr userDrawn="1"/>
        </p:nvSpPr>
        <p:spPr>
          <a:xfrm>
            <a:off x="-4884440" y="4911838"/>
            <a:ext cx="191398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Oppo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grpSp>
        <p:nvGrpSpPr>
          <p:cNvPr id="88" name="组 88"/>
          <p:cNvGrpSpPr/>
          <p:nvPr userDrawn="1"/>
        </p:nvGrpSpPr>
        <p:grpSpPr>
          <a:xfrm>
            <a:off x="-6777036" y="7273869"/>
            <a:ext cx="5594859" cy="565735"/>
            <a:chOff x="10651243" y="17775861"/>
            <a:chExt cx="4775839" cy="427203"/>
          </a:xfrm>
        </p:grpSpPr>
        <p:sp>
          <p:nvSpPr>
            <p:cNvPr id="90" name="矩形 89"/>
            <p:cNvSpPr/>
            <p:nvPr userDrawn="1"/>
          </p:nvSpPr>
          <p:spPr>
            <a:xfrm>
              <a:off x="14228055" y="17775861"/>
              <a:ext cx="1199027" cy="427203"/>
            </a:xfrm>
            <a:prstGeom prst="rect">
              <a:avLst/>
            </a:prstGeom>
            <a:solidFill>
              <a:srgbClr val="FF757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91" name="矩形 90"/>
            <p:cNvSpPr/>
            <p:nvPr userDrawn="1"/>
          </p:nvSpPr>
          <p:spPr>
            <a:xfrm>
              <a:off x="11850271" y="17775861"/>
              <a:ext cx="1199027" cy="427203"/>
            </a:xfrm>
            <a:prstGeom prst="rect">
              <a:avLst/>
            </a:prstGeom>
            <a:solidFill>
              <a:srgbClr val="7A0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92" name="矩形 91"/>
            <p:cNvSpPr/>
            <p:nvPr userDrawn="1"/>
          </p:nvSpPr>
          <p:spPr>
            <a:xfrm>
              <a:off x="10651243" y="17775861"/>
              <a:ext cx="1199027" cy="427203"/>
            </a:xfrm>
            <a:prstGeom prst="rect">
              <a:avLst/>
            </a:prstGeom>
            <a:solidFill>
              <a:srgbClr val="FF3219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93" name="矩形 92"/>
            <p:cNvSpPr/>
            <p:nvPr userDrawn="1"/>
          </p:nvSpPr>
          <p:spPr>
            <a:xfrm>
              <a:off x="13035754" y="17775861"/>
              <a:ext cx="1199027" cy="427203"/>
            </a:xfrm>
            <a:prstGeom prst="rect">
              <a:avLst/>
            </a:prstGeom>
            <a:solidFill>
              <a:srgbClr val="36121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89" name="文本框 88"/>
          <p:cNvSpPr txBox="1"/>
          <p:nvPr userDrawn="1"/>
        </p:nvSpPr>
        <p:spPr>
          <a:xfrm>
            <a:off x="-5015883" y="6648018"/>
            <a:ext cx="21768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Huawei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sp>
        <p:nvSpPr>
          <p:cNvPr id="94" name="文本框 93"/>
          <p:cNvSpPr txBox="1"/>
          <p:nvPr userDrawn="1"/>
        </p:nvSpPr>
        <p:spPr>
          <a:xfrm>
            <a:off x="-5325922" y="7346385"/>
            <a:ext cx="129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P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95" name="文本框 94"/>
          <p:cNvSpPr txBox="1"/>
          <p:nvPr userDrawn="1"/>
        </p:nvSpPr>
        <p:spPr>
          <a:xfrm>
            <a:off x="-3908097" y="7334864"/>
            <a:ext cx="129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Mate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96" name="文本框 95"/>
          <p:cNvSpPr txBox="1"/>
          <p:nvPr userDrawn="1"/>
        </p:nvSpPr>
        <p:spPr>
          <a:xfrm>
            <a:off x="-2586922" y="7336495"/>
            <a:ext cx="1404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Nova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97" name="文本框 96"/>
          <p:cNvSpPr txBox="1"/>
          <p:nvPr userDrawn="1"/>
        </p:nvSpPr>
        <p:spPr>
          <a:xfrm>
            <a:off x="-2527807" y="5600458"/>
            <a:ext cx="129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R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98" name="文本框 97"/>
          <p:cNvSpPr txBox="1"/>
          <p:nvPr userDrawn="1"/>
        </p:nvSpPr>
        <p:spPr>
          <a:xfrm>
            <a:off x="-3983268" y="5659061"/>
            <a:ext cx="14206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Find X</a:t>
            </a:r>
          </a:p>
          <a:p>
            <a:pPr algn="ctr"/>
            <a:endParaRPr kumimoji="1" lang="zh-CN" altLang="en-US" sz="18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99" name="文本框 98"/>
          <p:cNvSpPr txBox="1"/>
          <p:nvPr userDrawn="1"/>
        </p:nvSpPr>
        <p:spPr>
          <a:xfrm>
            <a:off x="-5327524" y="5614846"/>
            <a:ext cx="129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K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70" name="内容占位符 14"/>
          <p:cNvSpPr>
            <a:spLocks noGrp="1"/>
          </p:cNvSpPr>
          <p:nvPr>
            <p:ph sz="quarter" idx="37"/>
          </p:nvPr>
        </p:nvSpPr>
        <p:spPr>
          <a:xfrm>
            <a:off x="-1986" y="2499140"/>
            <a:ext cx="17305736" cy="4175014"/>
          </a:xfrm>
          <a:solidFill>
            <a:schemeClr val="accent5">
              <a:lumMod val="75000"/>
              <a:alpha val="82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800">
                <a:solidFill>
                  <a:schemeClr val="accent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00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726585" y="3916813"/>
            <a:ext cx="14871160" cy="913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0" i="0" cap="none" baseline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  <a:cs typeface="vivo type CN简 Regular" panose="02000500000000000000" pitchFamily="50" charset="-122"/>
              </a:defRPr>
            </a:lvl1pPr>
          </a:lstStyle>
          <a:p>
            <a:pPr lvl="0"/>
            <a:r>
              <a:rPr lang="zh-CN" altLang="en-US" noProof="0" dirty="0" smtClean="0"/>
              <a:t>封面副标题可在此处添加</a:t>
            </a:r>
            <a:endParaRPr lang="en-US" altLang="zh-CN" noProof="0" dirty="0"/>
          </a:p>
        </p:txBody>
      </p:sp>
      <p:sp>
        <p:nvSpPr>
          <p:cNvPr id="73" name="Textplatzhalter 3">
            <a:extLst>
              <a:ext uri="{FF2B5EF4-FFF2-40B4-BE49-F238E27FC236}">
                <a16:creationId xmlns:a16="http://schemas.microsoft.com/office/drawing/2014/main" id="{20E19EBB-5E87-324A-8532-4533415C7CB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643455" y="5797762"/>
            <a:ext cx="6454299" cy="552566"/>
          </a:xfrm>
        </p:spPr>
        <p:txBody>
          <a:bodyPr anchor="b">
            <a:noAutofit/>
          </a:bodyPr>
          <a:lstStyle>
            <a:lvl1pPr marL="0" marR="0" indent="0" algn="l" defTabSz="1828709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  <a:cs typeface="vivo type CN简 Regular" panose="02000500000000000000" pitchFamily="50" charset="-122"/>
              </a:defRPr>
            </a:lvl1pPr>
          </a:lstStyle>
          <a:p>
            <a:pPr marL="0" marR="0" lvl="0" indent="0" defTabSz="1828709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noProof="0" dirty="0"/>
              <a:t>部门</a:t>
            </a:r>
            <a:r>
              <a:rPr lang="zh-CN" altLang="en-US" noProof="0" dirty="0" smtClean="0"/>
              <a:t>名称  </a:t>
            </a:r>
            <a:r>
              <a:rPr lang="en-US" altLang="zh-CN" noProof="0" dirty="0" smtClean="0"/>
              <a:t>|  </a:t>
            </a:r>
            <a:r>
              <a:rPr lang="zh-CN" altLang="en-US" noProof="0" dirty="0" smtClean="0"/>
              <a:t>日期</a:t>
            </a:r>
            <a:endParaRPr lang="en-US" altLang="zh-CN" noProof="0" dirty="0" smtClean="0"/>
          </a:p>
        </p:txBody>
      </p:sp>
      <p:sp>
        <p:nvSpPr>
          <p:cNvPr id="66" name="文本框 65"/>
          <p:cNvSpPr txBox="1"/>
          <p:nvPr userDrawn="1"/>
        </p:nvSpPr>
        <p:spPr>
          <a:xfrm>
            <a:off x="1571712" y="2877632"/>
            <a:ext cx="8649547" cy="951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>
              <a:lnSpc>
                <a:spcPct val="150000"/>
              </a:lnSpc>
            </a:pPr>
            <a:endParaRPr lang="zh-CN" altLang="en-US" sz="7200" dirty="0">
              <a:solidFill>
                <a:schemeClr val="bg1"/>
              </a:solidFill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</p:txBody>
      </p:sp>
      <p:sp>
        <p:nvSpPr>
          <p:cNvPr id="74" name="Textplatzhalter 8"/>
          <p:cNvSpPr>
            <a:spLocks noGrp="1"/>
          </p:cNvSpPr>
          <p:nvPr>
            <p:ph type="body" sz="quarter" idx="38" hasCustomPrompt="1"/>
          </p:nvPr>
        </p:nvSpPr>
        <p:spPr>
          <a:xfrm>
            <a:off x="1714500" y="2896272"/>
            <a:ext cx="14883245" cy="913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7200" b="0" i="0" cap="none" baseline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  <a:cs typeface="vivo type CN简 Regular" panose="02000500000000000000" pitchFamily="50" charset="-122"/>
              </a:defRPr>
            </a:lvl1pPr>
          </a:lstStyle>
          <a:p>
            <a:pPr lvl="0"/>
            <a:r>
              <a:rPr lang="en-US" altLang="zh-CN" noProof="0" dirty="0" smtClean="0"/>
              <a:t>PPT</a:t>
            </a:r>
            <a:r>
              <a:rPr lang="zh-CN" altLang="en-US" noProof="0" dirty="0" smtClean="0"/>
              <a:t>封面示意</a:t>
            </a:r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23750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392" userDrawn="1">
          <p15:clr>
            <a:srgbClr val="FBAE40"/>
          </p15:clr>
        </p15:guide>
        <p15:guide id="2" pos="1080">
          <p15:clr>
            <a:srgbClr val="FBAE40"/>
          </p15:clr>
        </p15:guide>
        <p15:guide id="3" pos="717">
          <p15:clr>
            <a:srgbClr val="FBAE40"/>
          </p15:clr>
        </p15:guide>
        <p15:guide id="4" pos="10900" userDrawn="1">
          <p15:clr>
            <a:srgbClr val="FBAE40"/>
          </p15:clr>
        </p15:guide>
        <p15:guide id="5" orient="horz" pos="8153">
          <p15:clr>
            <a:srgbClr val="FBAE40"/>
          </p15:clr>
        </p15:guide>
        <p15:guide id="6" orient="horz" pos="1576" userDrawn="1">
          <p15:clr>
            <a:srgbClr val="FBAE40"/>
          </p15:clr>
        </p15:guide>
        <p15:guide id="7" orient="horz" pos="420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3目录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占位符 2"/>
          <p:cNvSpPr>
            <a:spLocks noGrp="1"/>
          </p:cNvSpPr>
          <p:nvPr>
            <p:ph type="body" sz="quarter" idx="28" hasCustomPrompt="1"/>
          </p:nvPr>
        </p:nvSpPr>
        <p:spPr>
          <a:xfrm>
            <a:off x="1659080" y="3992042"/>
            <a:ext cx="20953413" cy="8950845"/>
          </a:xfrm>
        </p:spPr>
        <p:txBody>
          <a:bodyPr>
            <a:normAutofit/>
          </a:bodyPr>
          <a:lstStyle>
            <a:lvl1pPr marL="742950" marR="0" indent="-742950" algn="l" defTabSz="1828709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3600" b="0" i="0">
                <a:solidFill>
                  <a:schemeClr val="tx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  <a:cs typeface="vivo type CN简 Regular" panose="02000500000000000000" pitchFamily="50" charset="-122"/>
              </a:defRPr>
            </a:lvl1pPr>
            <a:lvl2pPr marL="914354" indent="0">
              <a:buNone/>
              <a:defRPr sz="3600" b="0" i="0">
                <a:solidFill>
                  <a:schemeClr val="bg1"/>
                </a:solidFill>
                <a:latin typeface="vivo type CNS" charset="-122"/>
                <a:ea typeface="vivo type CNS" charset="-122"/>
                <a:cs typeface="vivo type CNS" charset="-122"/>
              </a:defRPr>
            </a:lvl2pPr>
            <a:lvl3pPr marL="1828709" indent="0">
              <a:buNone/>
              <a:defRPr sz="3600" b="0" i="0">
                <a:solidFill>
                  <a:schemeClr val="bg1"/>
                </a:solidFill>
                <a:latin typeface="vivo type CNS" charset="-122"/>
                <a:ea typeface="vivo type CNS" charset="-122"/>
                <a:cs typeface="vivo type CNS" charset="-122"/>
              </a:defRPr>
            </a:lvl3pPr>
            <a:lvl4pPr marL="2743063" indent="0">
              <a:buNone/>
              <a:defRPr sz="3600" b="0" i="0">
                <a:solidFill>
                  <a:schemeClr val="bg1"/>
                </a:solidFill>
                <a:latin typeface="vivo type CNS" charset="-122"/>
                <a:ea typeface="vivo type CNS" charset="-122"/>
                <a:cs typeface="vivo type CNS" charset="-122"/>
              </a:defRPr>
            </a:lvl4pPr>
            <a:lvl5pPr marL="3657417" indent="0">
              <a:buNone/>
              <a:defRPr sz="3600" b="0" i="0">
                <a:solidFill>
                  <a:schemeClr val="bg1"/>
                </a:solidFill>
                <a:latin typeface="vivo type CNS" charset="-122"/>
                <a:ea typeface="vivo type CNS" charset="-122"/>
                <a:cs typeface="vivo type CNS" charset="-122"/>
              </a:defRPr>
            </a:lvl5pPr>
          </a:lstStyle>
          <a:p>
            <a:pPr lvl="0"/>
            <a:r>
              <a:rPr kumimoji="1" lang="en-US" altLang="zh-CN" dirty="0" smtClean="0"/>
              <a:t>topic one</a:t>
            </a:r>
          </a:p>
          <a:p>
            <a:pPr lvl="0"/>
            <a:r>
              <a:rPr kumimoji="1" lang="en-US" altLang="zh-CN" dirty="0" smtClean="0"/>
              <a:t>topic two</a:t>
            </a:r>
          </a:p>
          <a:p>
            <a:pPr lvl="0"/>
            <a:r>
              <a:rPr kumimoji="1" lang="en-US" altLang="zh-CN" dirty="0" smtClean="0"/>
              <a:t>topic three</a:t>
            </a:r>
          </a:p>
          <a:p>
            <a:pPr lvl="0"/>
            <a:r>
              <a:rPr kumimoji="1" lang="en-US" altLang="zh-CN" dirty="0" smtClean="0"/>
              <a:t>topic four</a:t>
            </a:r>
          </a:p>
          <a:p>
            <a:pPr lvl="0"/>
            <a:r>
              <a:rPr kumimoji="1" lang="en-US" altLang="zh-CN" dirty="0" smtClean="0"/>
              <a:t>topic five</a:t>
            </a:r>
            <a:r>
              <a:rPr kumimoji="1" lang="zh-CN" altLang="en-US" dirty="0" smtClean="0"/>
              <a:t> </a:t>
            </a:r>
            <a:endParaRPr kumimoji="1" lang="en-US" altLang="zh-CN" dirty="0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10B9B1AB-B382-4CC9-8F80-619CCDA8A521}"/>
              </a:ext>
            </a:extLst>
          </p:cNvPr>
          <p:cNvSpPr/>
          <p:nvPr userDrawn="1"/>
        </p:nvSpPr>
        <p:spPr>
          <a:xfrm>
            <a:off x="-5190548" y="375253"/>
            <a:ext cx="25305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0" i="0" dirty="0">
                <a:solidFill>
                  <a:srgbClr val="415FFF"/>
                </a:solidFill>
                <a:latin typeface="vivo type CN简 Regular" panose="02000500000000000000" charset="-122"/>
                <a:ea typeface="vivo type CN简 Regular" panose="02000500000000000000" charset="-122"/>
                <a:cs typeface="vivo type CN简 Regular" panose="02000500000000000000" charset="-122"/>
              </a:rPr>
              <a:t>#</a:t>
            </a:r>
            <a:r>
              <a:rPr lang="zh-CN" altLang="en-US" sz="3200" b="0" i="0" dirty="0">
                <a:solidFill>
                  <a:srgbClr val="415FFF"/>
                </a:solidFill>
                <a:latin typeface="vivo type CN简 Regular" panose="02000500000000000000" charset="-122"/>
                <a:ea typeface="vivo type CN简 Regular" panose="02000500000000000000" charset="-122"/>
                <a:cs typeface="vivo type CN简 Regular" panose="02000500000000000000" charset="-122"/>
              </a:rPr>
              <a:t>竞品颜色</a:t>
            </a:r>
            <a:endParaRPr lang="zh-CN" altLang="en-US" sz="3200" dirty="0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11150520-F704-4828-88F3-B82D7570F590}"/>
              </a:ext>
            </a:extLst>
          </p:cNvPr>
          <p:cNvSpPr/>
          <p:nvPr userDrawn="1"/>
        </p:nvSpPr>
        <p:spPr>
          <a:xfrm>
            <a:off x="25395955" y="844550"/>
            <a:ext cx="25305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0" i="0" dirty="0">
                <a:solidFill>
                  <a:srgbClr val="415FFF"/>
                </a:solidFill>
                <a:latin typeface="vivo type CN简 Regular" panose="02000500000000000000" charset="-122"/>
                <a:ea typeface="vivo type CN简 Regular" panose="02000500000000000000" charset="-122"/>
                <a:cs typeface="vivo type CN简 Regular" panose="02000500000000000000" charset="-122"/>
              </a:rPr>
              <a:t>#</a:t>
            </a:r>
            <a:r>
              <a:rPr lang="zh-CN" altLang="en-US" sz="3200" b="0" i="0" dirty="0">
                <a:solidFill>
                  <a:srgbClr val="415FFF"/>
                </a:solidFill>
                <a:latin typeface="vivo type CN简 Regular" panose="02000500000000000000" charset="-122"/>
                <a:ea typeface="vivo type CN简 Regular" panose="02000500000000000000" charset="-122"/>
                <a:cs typeface="vivo type CN简 Regular" panose="02000500000000000000" charset="-122"/>
              </a:rPr>
              <a:t>品牌颜色</a:t>
            </a:r>
            <a:endParaRPr lang="zh-CN" altLang="en-US" sz="3200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3ECAC9EC-1AE6-4612-A54C-47CDDB8CC0A6}"/>
              </a:ext>
            </a:extLst>
          </p:cNvPr>
          <p:cNvSpPr txBox="1"/>
          <p:nvPr userDrawn="1"/>
        </p:nvSpPr>
        <p:spPr>
          <a:xfrm>
            <a:off x="-4896465" y="1490231"/>
            <a:ext cx="193803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Apple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grpSp>
        <p:nvGrpSpPr>
          <p:cNvPr id="80" name="组 176">
            <a:extLst>
              <a:ext uri="{FF2B5EF4-FFF2-40B4-BE49-F238E27FC236}">
                <a16:creationId xmlns:a16="http://schemas.microsoft.com/office/drawing/2014/main" id="{4D5AF6A2-992F-4AB6-B46D-E010D2333868}"/>
              </a:ext>
            </a:extLst>
          </p:cNvPr>
          <p:cNvGrpSpPr/>
          <p:nvPr userDrawn="1"/>
        </p:nvGrpSpPr>
        <p:grpSpPr>
          <a:xfrm>
            <a:off x="-6773395" y="2090748"/>
            <a:ext cx="5591218" cy="553087"/>
            <a:chOff x="-5043485" y="1380803"/>
            <a:chExt cx="4785749" cy="427203"/>
          </a:xfrm>
        </p:grpSpPr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20C95AAA-7168-45DE-9FED-7539A71854D0}"/>
                </a:ext>
              </a:extLst>
            </p:cNvPr>
            <p:cNvSpPr/>
            <p:nvPr userDrawn="1"/>
          </p:nvSpPr>
          <p:spPr>
            <a:xfrm>
              <a:off x="-3854817" y="1380803"/>
              <a:ext cx="1199027" cy="42720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ADC2E225-220C-4C09-877A-B7A14D0BE689}"/>
                </a:ext>
              </a:extLst>
            </p:cNvPr>
            <p:cNvSpPr/>
            <p:nvPr userDrawn="1"/>
          </p:nvSpPr>
          <p:spPr>
            <a:xfrm>
              <a:off x="-2655790" y="1380803"/>
              <a:ext cx="1199027" cy="42720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C573EAFD-A5E0-4D7E-B210-B42B999764A4}"/>
                </a:ext>
              </a:extLst>
            </p:cNvPr>
            <p:cNvSpPr/>
            <p:nvPr userDrawn="1"/>
          </p:nvSpPr>
          <p:spPr>
            <a:xfrm>
              <a:off x="-5043485" y="1380803"/>
              <a:ext cx="1199027" cy="4272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10FE6F93-0007-43D3-AA0E-0D6558B4B463}"/>
                </a:ext>
              </a:extLst>
            </p:cNvPr>
            <p:cNvSpPr/>
            <p:nvPr userDrawn="1"/>
          </p:nvSpPr>
          <p:spPr>
            <a:xfrm>
              <a:off x="-1456763" y="1380803"/>
              <a:ext cx="1199027" cy="427203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85" name="文本框 84">
            <a:extLst>
              <a:ext uri="{FF2B5EF4-FFF2-40B4-BE49-F238E27FC236}">
                <a16:creationId xmlns:a16="http://schemas.microsoft.com/office/drawing/2014/main" id="{D027FE50-3805-4349-9E09-74059C898DDD}"/>
              </a:ext>
            </a:extLst>
          </p:cNvPr>
          <p:cNvSpPr txBox="1"/>
          <p:nvPr userDrawn="1"/>
        </p:nvSpPr>
        <p:spPr>
          <a:xfrm>
            <a:off x="-5171377" y="3175658"/>
            <a:ext cx="248786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Samsung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grpSp>
        <p:nvGrpSpPr>
          <p:cNvPr id="86" name="组 183">
            <a:extLst>
              <a:ext uri="{FF2B5EF4-FFF2-40B4-BE49-F238E27FC236}">
                <a16:creationId xmlns:a16="http://schemas.microsoft.com/office/drawing/2014/main" id="{BD0D0D00-3DC1-48F1-808A-C384BB56287B}"/>
              </a:ext>
            </a:extLst>
          </p:cNvPr>
          <p:cNvGrpSpPr/>
          <p:nvPr userDrawn="1"/>
        </p:nvGrpSpPr>
        <p:grpSpPr>
          <a:xfrm>
            <a:off x="-6773395" y="3767590"/>
            <a:ext cx="5591218" cy="612425"/>
            <a:chOff x="16164196" y="17698000"/>
            <a:chExt cx="4785749" cy="427203"/>
          </a:xfrm>
        </p:grpSpPr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52809213-BF8C-47D3-96AE-7DA83E2E8233}"/>
                </a:ext>
              </a:extLst>
            </p:cNvPr>
            <p:cNvSpPr/>
            <p:nvPr userDrawn="1"/>
          </p:nvSpPr>
          <p:spPr>
            <a:xfrm>
              <a:off x="17352864" y="17698000"/>
              <a:ext cx="1199027" cy="427203"/>
            </a:xfrm>
            <a:prstGeom prst="rect">
              <a:avLst/>
            </a:prstGeom>
            <a:solidFill>
              <a:srgbClr val="8C00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B99179F2-A31B-4D05-96CF-7D1124226C32}"/>
                </a:ext>
              </a:extLst>
            </p:cNvPr>
            <p:cNvSpPr/>
            <p:nvPr userDrawn="1"/>
          </p:nvSpPr>
          <p:spPr>
            <a:xfrm>
              <a:off x="18551891" y="17698000"/>
              <a:ext cx="1199027" cy="427203"/>
            </a:xfrm>
            <a:prstGeom prst="rect">
              <a:avLst/>
            </a:prstGeom>
            <a:solidFill>
              <a:srgbClr val="7832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0B9B6B03-83B0-419C-9DA7-2FA51EBBDD13}"/>
                </a:ext>
              </a:extLst>
            </p:cNvPr>
            <p:cNvSpPr/>
            <p:nvPr userDrawn="1"/>
          </p:nvSpPr>
          <p:spPr>
            <a:xfrm>
              <a:off x="19750918" y="17698000"/>
              <a:ext cx="1199027" cy="427203"/>
            </a:xfrm>
            <a:prstGeom prst="rect">
              <a:avLst/>
            </a:prstGeom>
            <a:solidFill>
              <a:srgbClr val="6700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F7DB0DD0-FAC0-41F3-80BD-28A22A96BDBD}"/>
                </a:ext>
              </a:extLst>
            </p:cNvPr>
            <p:cNvSpPr/>
            <p:nvPr userDrawn="1"/>
          </p:nvSpPr>
          <p:spPr>
            <a:xfrm>
              <a:off x="16164196" y="17698000"/>
              <a:ext cx="1199027" cy="427203"/>
            </a:xfrm>
            <a:prstGeom prst="rect">
              <a:avLst/>
            </a:prstGeom>
            <a:solidFill>
              <a:srgbClr val="8C6D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112" name="矩形 111">
            <a:extLst>
              <a:ext uri="{FF2B5EF4-FFF2-40B4-BE49-F238E27FC236}">
                <a16:creationId xmlns:a16="http://schemas.microsoft.com/office/drawing/2014/main" id="{13F5CB69-59CB-4821-BFFA-81B10E9A74E2}"/>
              </a:ext>
            </a:extLst>
          </p:cNvPr>
          <p:cNvSpPr/>
          <p:nvPr userDrawn="1"/>
        </p:nvSpPr>
        <p:spPr>
          <a:xfrm>
            <a:off x="-5384668" y="12403163"/>
            <a:ext cx="1400831" cy="545267"/>
          </a:xfrm>
          <a:prstGeom prst="rect">
            <a:avLst/>
          </a:prstGeom>
          <a:solidFill>
            <a:srgbClr val="0033B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BEF71EDE-8808-41CD-8F3A-5061243B0EFA}"/>
              </a:ext>
            </a:extLst>
          </p:cNvPr>
          <p:cNvSpPr/>
          <p:nvPr userDrawn="1"/>
        </p:nvSpPr>
        <p:spPr>
          <a:xfrm>
            <a:off x="-6795697" y="12403163"/>
            <a:ext cx="1411029" cy="545268"/>
          </a:xfrm>
          <a:prstGeom prst="rect">
            <a:avLst/>
          </a:prstGeom>
          <a:solidFill>
            <a:srgbClr val="0A00C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41BFA55D-16ED-4990-B882-46534C21B6B6}"/>
              </a:ext>
            </a:extLst>
          </p:cNvPr>
          <p:cNvSpPr/>
          <p:nvPr userDrawn="1"/>
        </p:nvSpPr>
        <p:spPr>
          <a:xfrm>
            <a:off x="-3983837" y="12398542"/>
            <a:ext cx="1400831" cy="545267"/>
          </a:xfrm>
          <a:prstGeom prst="rect">
            <a:avLst/>
          </a:prstGeom>
          <a:solidFill>
            <a:srgbClr val="012889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004964B0-386F-4464-9334-09D445ABF992}"/>
              </a:ext>
            </a:extLst>
          </p:cNvPr>
          <p:cNvSpPr/>
          <p:nvPr userDrawn="1"/>
        </p:nvSpPr>
        <p:spPr>
          <a:xfrm>
            <a:off x="-2583008" y="12398542"/>
            <a:ext cx="1400831" cy="545267"/>
          </a:xfrm>
          <a:prstGeom prst="rect">
            <a:avLst/>
          </a:prstGeom>
          <a:solidFill>
            <a:srgbClr val="00095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F603B128-2110-4573-8978-966E705E2608}"/>
              </a:ext>
            </a:extLst>
          </p:cNvPr>
          <p:cNvSpPr txBox="1"/>
          <p:nvPr userDrawn="1"/>
        </p:nvSpPr>
        <p:spPr>
          <a:xfrm>
            <a:off x="-4902062" y="11721135"/>
            <a:ext cx="194925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其他品牌颜色</a:t>
            </a:r>
          </a:p>
        </p:txBody>
      </p:sp>
      <p:grpSp>
        <p:nvGrpSpPr>
          <p:cNvPr id="117" name="组 209">
            <a:extLst>
              <a:ext uri="{FF2B5EF4-FFF2-40B4-BE49-F238E27FC236}">
                <a16:creationId xmlns:a16="http://schemas.microsoft.com/office/drawing/2014/main" id="{52D3E151-D661-45E6-AE87-B02661E57B34}"/>
              </a:ext>
            </a:extLst>
          </p:cNvPr>
          <p:cNvGrpSpPr/>
          <p:nvPr userDrawn="1"/>
        </p:nvGrpSpPr>
        <p:grpSpPr>
          <a:xfrm>
            <a:off x="-6795697" y="8992657"/>
            <a:ext cx="5613520" cy="549889"/>
            <a:chOff x="-3429000" y="10020646"/>
            <a:chExt cx="3171264" cy="549889"/>
          </a:xfrm>
        </p:grpSpPr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46517A27-3177-492E-A0C0-890D5ED25089}"/>
                </a:ext>
              </a:extLst>
            </p:cNvPr>
            <p:cNvSpPr/>
            <p:nvPr userDrawn="1"/>
          </p:nvSpPr>
          <p:spPr>
            <a:xfrm>
              <a:off x="-2631863" y="10025267"/>
              <a:ext cx="791376" cy="545267"/>
            </a:xfrm>
            <a:prstGeom prst="rect">
              <a:avLst/>
            </a:prstGeom>
            <a:solidFill>
              <a:srgbClr val="FF59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3555E6AF-10EF-4BC6-B430-F29925C01DBB}"/>
                </a:ext>
              </a:extLst>
            </p:cNvPr>
            <p:cNvSpPr/>
            <p:nvPr userDrawn="1"/>
          </p:nvSpPr>
          <p:spPr>
            <a:xfrm>
              <a:off x="-3429000" y="10025267"/>
              <a:ext cx="797137" cy="545268"/>
            </a:xfrm>
            <a:prstGeom prst="rect">
              <a:avLst/>
            </a:prstGeom>
            <a:solidFill>
              <a:srgbClr val="FFA31E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9ABF9080-BAAF-4572-A6C3-E7B607280A52}"/>
                </a:ext>
              </a:extLst>
            </p:cNvPr>
            <p:cNvSpPr/>
            <p:nvPr userDrawn="1"/>
          </p:nvSpPr>
          <p:spPr>
            <a:xfrm>
              <a:off x="-1840487" y="10020646"/>
              <a:ext cx="791376" cy="545267"/>
            </a:xfrm>
            <a:prstGeom prst="rect">
              <a:avLst/>
            </a:prstGeom>
            <a:solidFill>
              <a:srgbClr val="DE4F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6C8B3564-AD3C-4F65-AC76-FD75B7E256A7}"/>
                </a:ext>
              </a:extLst>
            </p:cNvPr>
            <p:cNvSpPr/>
            <p:nvPr userDrawn="1"/>
          </p:nvSpPr>
          <p:spPr>
            <a:xfrm>
              <a:off x="-1049112" y="10020646"/>
              <a:ext cx="791376" cy="545267"/>
            </a:xfrm>
            <a:prstGeom prst="rect">
              <a:avLst/>
            </a:prstGeom>
            <a:solidFill>
              <a:srgbClr val="C646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122" name="文本框 121">
            <a:extLst>
              <a:ext uri="{FF2B5EF4-FFF2-40B4-BE49-F238E27FC236}">
                <a16:creationId xmlns:a16="http://schemas.microsoft.com/office/drawing/2014/main" id="{0A8473C8-5221-4BB9-810E-28061CBCC582}"/>
              </a:ext>
            </a:extLst>
          </p:cNvPr>
          <p:cNvSpPr txBox="1"/>
          <p:nvPr userDrawn="1"/>
        </p:nvSpPr>
        <p:spPr>
          <a:xfrm>
            <a:off x="-4969393" y="8371427"/>
            <a:ext cx="208390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Xiaomi 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2B0E3041-DC11-434F-9977-EB0478831DD5}"/>
              </a:ext>
            </a:extLst>
          </p:cNvPr>
          <p:cNvSpPr/>
          <p:nvPr userDrawn="1"/>
        </p:nvSpPr>
        <p:spPr>
          <a:xfrm>
            <a:off x="-5384668" y="10700220"/>
            <a:ext cx="1400831" cy="545267"/>
          </a:xfrm>
          <a:prstGeom prst="rect">
            <a:avLst/>
          </a:prstGeom>
          <a:solidFill>
            <a:srgbClr val="348DF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F47426FD-26A8-4014-A483-5CFACE4AF929}"/>
              </a:ext>
            </a:extLst>
          </p:cNvPr>
          <p:cNvSpPr/>
          <p:nvPr userDrawn="1"/>
        </p:nvSpPr>
        <p:spPr>
          <a:xfrm>
            <a:off x="-6795697" y="10700220"/>
            <a:ext cx="1411029" cy="545268"/>
          </a:xfrm>
          <a:prstGeom prst="rect">
            <a:avLst/>
          </a:prstGeom>
          <a:solidFill>
            <a:srgbClr val="0FFBF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53FF9591-F9D0-4564-B535-12246599F4B7}"/>
              </a:ext>
            </a:extLst>
          </p:cNvPr>
          <p:cNvSpPr/>
          <p:nvPr userDrawn="1"/>
        </p:nvSpPr>
        <p:spPr>
          <a:xfrm>
            <a:off x="-3983837" y="10695599"/>
            <a:ext cx="1400831" cy="545267"/>
          </a:xfrm>
          <a:prstGeom prst="rect">
            <a:avLst/>
          </a:prstGeom>
          <a:solidFill>
            <a:srgbClr val="705EE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38417629-F35D-4898-98C5-1E61CA957BFC}"/>
              </a:ext>
            </a:extLst>
          </p:cNvPr>
          <p:cNvSpPr/>
          <p:nvPr userDrawn="1"/>
        </p:nvSpPr>
        <p:spPr>
          <a:xfrm>
            <a:off x="-2583008" y="10695599"/>
            <a:ext cx="1400831" cy="545267"/>
          </a:xfrm>
          <a:prstGeom prst="rect">
            <a:avLst/>
          </a:prstGeom>
          <a:solidFill>
            <a:srgbClr val="A837D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8100ED8E-C606-4DC2-A5AA-B65F41445596}"/>
              </a:ext>
            </a:extLst>
          </p:cNvPr>
          <p:cNvSpPr txBox="1"/>
          <p:nvPr userDrawn="1"/>
        </p:nvSpPr>
        <p:spPr>
          <a:xfrm>
            <a:off x="-4940536" y="10074369"/>
            <a:ext cx="202619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Honor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D0313E85-D569-46CC-B90D-5A88C3C1CF60}"/>
              </a:ext>
            </a:extLst>
          </p:cNvPr>
          <p:cNvSpPr/>
          <p:nvPr userDrawn="1"/>
        </p:nvSpPr>
        <p:spPr>
          <a:xfrm>
            <a:off x="24988270" y="2679245"/>
            <a:ext cx="3345932" cy="844299"/>
          </a:xfrm>
          <a:prstGeom prst="rect">
            <a:avLst/>
          </a:prstGeom>
          <a:solidFill>
            <a:srgbClr val="00C9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E65CDD4F-32FD-4D9C-9D6C-23733EF7EB25}"/>
              </a:ext>
            </a:extLst>
          </p:cNvPr>
          <p:cNvSpPr/>
          <p:nvPr userDrawn="1"/>
        </p:nvSpPr>
        <p:spPr>
          <a:xfrm>
            <a:off x="24988270" y="3529374"/>
            <a:ext cx="3345932" cy="844299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4825EA36-FC81-4BEA-A9C6-7C59407FCBD6}"/>
              </a:ext>
            </a:extLst>
          </p:cNvPr>
          <p:cNvSpPr/>
          <p:nvPr userDrawn="1"/>
        </p:nvSpPr>
        <p:spPr>
          <a:xfrm>
            <a:off x="24988270" y="4366767"/>
            <a:ext cx="3345932" cy="844299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8287A932-DD1F-48D7-A7FF-959FE4F0FDB4}"/>
              </a:ext>
            </a:extLst>
          </p:cNvPr>
          <p:cNvSpPr/>
          <p:nvPr userDrawn="1"/>
        </p:nvSpPr>
        <p:spPr>
          <a:xfrm>
            <a:off x="24988270" y="5204161"/>
            <a:ext cx="3345932" cy="844299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1482FF08-D849-43E8-8B43-496B1DEF3492}"/>
              </a:ext>
            </a:extLst>
          </p:cNvPr>
          <p:cNvSpPr/>
          <p:nvPr userDrawn="1"/>
        </p:nvSpPr>
        <p:spPr>
          <a:xfrm>
            <a:off x="24988270" y="6048459"/>
            <a:ext cx="3345932" cy="844299"/>
          </a:xfrm>
          <a:prstGeom prst="rect">
            <a:avLst/>
          </a:prstGeom>
          <a:solidFill>
            <a:srgbClr val="F0B51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44CB13CA-E581-4046-BE0B-1E1182279CD2}"/>
              </a:ext>
            </a:extLst>
          </p:cNvPr>
          <p:cNvSpPr/>
          <p:nvPr userDrawn="1"/>
        </p:nvSpPr>
        <p:spPr>
          <a:xfrm>
            <a:off x="24988270" y="6853202"/>
            <a:ext cx="3345932" cy="844299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4813E597-946B-4D64-8A6F-EBBC4345C7B1}"/>
              </a:ext>
            </a:extLst>
          </p:cNvPr>
          <p:cNvSpPr txBox="1"/>
          <p:nvPr userDrawn="1"/>
        </p:nvSpPr>
        <p:spPr>
          <a:xfrm>
            <a:off x="25237952" y="7045994"/>
            <a:ext cx="2881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vivo</a:t>
            </a:r>
            <a:r>
              <a:rPr kumimoji="1" lang="zh-CN" altLang="en-US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 </a:t>
            </a:r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NEX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2B732240-537F-4FFE-BAC3-64761E378778}"/>
              </a:ext>
            </a:extLst>
          </p:cNvPr>
          <p:cNvSpPr txBox="1"/>
          <p:nvPr userDrawn="1"/>
        </p:nvSpPr>
        <p:spPr>
          <a:xfrm>
            <a:off x="25305687" y="6223650"/>
            <a:ext cx="2813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vivo</a:t>
            </a:r>
            <a:r>
              <a:rPr kumimoji="1" lang="zh-CN" altLang="en-US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 </a:t>
            </a:r>
            <a:r>
              <a:rPr kumimoji="1" lang="en-US" altLang="zh-CN" sz="2800" b="0" i="0" dirty="0" err="1" smtClean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iQOO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grpSp>
        <p:nvGrpSpPr>
          <p:cNvPr id="136" name="组 65">
            <a:extLst>
              <a:ext uri="{FF2B5EF4-FFF2-40B4-BE49-F238E27FC236}">
                <a16:creationId xmlns:a16="http://schemas.microsoft.com/office/drawing/2014/main" id="{8A0C35CA-3244-47B6-9140-712279228D65}"/>
              </a:ext>
            </a:extLst>
          </p:cNvPr>
          <p:cNvGrpSpPr/>
          <p:nvPr userDrawn="1"/>
        </p:nvGrpSpPr>
        <p:grpSpPr>
          <a:xfrm>
            <a:off x="-6801315" y="5537689"/>
            <a:ext cx="5619138" cy="578506"/>
            <a:chOff x="5058585" y="17758837"/>
            <a:chExt cx="4833751" cy="427203"/>
          </a:xfrm>
        </p:grpSpPr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118CA912-6E3D-4EDA-AC47-C9147C035777}"/>
                </a:ext>
              </a:extLst>
            </p:cNvPr>
            <p:cNvSpPr/>
            <p:nvPr userDrawn="1"/>
          </p:nvSpPr>
          <p:spPr>
            <a:xfrm>
              <a:off x="7494282" y="17758837"/>
              <a:ext cx="1199027" cy="427203"/>
            </a:xfrm>
            <a:prstGeom prst="rect">
              <a:avLst/>
            </a:prstGeom>
            <a:solidFill>
              <a:srgbClr val="003948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FA7029D1-4ACD-4FDA-A58F-7F0A5EC6C808}"/>
                </a:ext>
              </a:extLst>
            </p:cNvPr>
            <p:cNvSpPr/>
            <p:nvPr userDrawn="1"/>
          </p:nvSpPr>
          <p:spPr>
            <a:xfrm>
              <a:off x="5058585" y="17758837"/>
              <a:ext cx="1215431" cy="427203"/>
            </a:xfrm>
            <a:prstGeom prst="rect">
              <a:avLst/>
            </a:prstGeom>
            <a:solidFill>
              <a:srgbClr val="00C878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id="{AFFF5372-E360-4633-80E7-50A63F679682}"/>
                </a:ext>
              </a:extLst>
            </p:cNvPr>
            <p:cNvSpPr/>
            <p:nvPr userDrawn="1"/>
          </p:nvSpPr>
          <p:spPr>
            <a:xfrm>
              <a:off x="8693309" y="17758837"/>
              <a:ext cx="1199027" cy="427203"/>
            </a:xfrm>
            <a:prstGeom prst="rect">
              <a:avLst/>
            </a:prstGeom>
            <a:solidFill>
              <a:srgbClr val="0070C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DEB85AD8-4CB0-44E2-908C-139F79E39B0D}"/>
                </a:ext>
              </a:extLst>
            </p:cNvPr>
            <p:cNvSpPr/>
            <p:nvPr userDrawn="1"/>
          </p:nvSpPr>
          <p:spPr>
            <a:xfrm>
              <a:off x="6267324" y="17758837"/>
              <a:ext cx="1215431" cy="427203"/>
            </a:xfrm>
            <a:prstGeom prst="rect">
              <a:avLst/>
            </a:prstGeom>
            <a:solidFill>
              <a:srgbClr val="66DECD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141" name="文本框 140">
            <a:extLst>
              <a:ext uri="{FF2B5EF4-FFF2-40B4-BE49-F238E27FC236}">
                <a16:creationId xmlns:a16="http://schemas.microsoft.com/office/drawing/2014/main" id="{3481508B-E468-4D96-B010-0067FA573AD3}"/>
              </a:ext>
            </a:extLst>
          </p:cNvPr>
          <p:cNvSpPr txBox="1"/>
          <p:nvPr userDrawn="1"/>
        </p:nvSpPr>
        <p:spPr>
          <a:xfrm>
            <a:off x="-4884440" y="4911838"/>
            <a:ext cx="191398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Oppo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grpSp>
        <p:nvGrpSpPr>
          <p:cNvPr id="142" name="组 88">
            <a:extLst>
              <a:ext uri="{FF2B5EF4-FFF2-40B4-BE49-F238E27FC236}">
                <a16:creationId xmlns:a16="http://schemas.microsoft.com/office/drawing/2014/main" id="{37731CC8-EEC8-4434-AA94-45A327DB7A14}"/>
              </a:ext>
            </a:extLst>
          </p:cNvPr>
          <p:cNvGrpSpPr/>
          <p:nvPr userDrawn="1"/>
        </p:nvGrpSpPr>
        <p:grpSpPr>
          <a:xfrm>
            <a:off x="-6777036" y="7273869"/>
            <a:ext cx="5594859" cy="565735"/>
            <a:chOff x="10651243" y="17775861"/>
            <a:chExt cx="4775839" cy="427203"/>
          </a:xfrm>
        </p:grpSpPr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45D61943-D118-4E8B-B732-D78A382B40C2}"/>
                </a:ext>
              </a:extLst>
            </p:cNvPr>
            <p:cNvSpPr/>
            <p:nvPr userDrawn="1"/>
          </p:nvSpPr>
          <p:spPr>
            <a:xfrm>
              <a:off x="14228055" y="17775861"/>
              <a:ext cx="1199027" cy="427203"/>
            </a:xfrm>
            <a:prstGeom prst="rect">
              <a:avLst/>
            </a:prstGeom>
            <a:solidFill>
              <a:srgbClr val="FF757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26EFCD55-EB58-4154-BDC7-18F74E2A6EBD}"/>
                </a:ext>
              </a:extLst>
            </p:cNvPr>
            <p:cNvSpPr/>
            <p:nvPr userDrawn="1"/>
          </p:nvSpPr>
          <p:spPr>
            <a:xfrm>
              <a:off x="11850271" y="17775861"/>
              <a:ext cx="1199027" cy="427203"/>
            </a:xfrm>
            <a:prstGeom prst="rect">
              <a:avLst/>
            </a:prstGeom>
            <a:solidFill>
              <a:srgbClr val="7A0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E43D8CA4-CA5A-4A3D-96BF-C7635534B728}"/>
                </a:ext>
              </a:extLst>
            </p:cNvPr>
            <p:cNvSpPr/>
            <p:nvPr userDrawn="1"/>
          </p:nvSpPr>
          <p:spPr>
            <a:xfrm>
              <a:off x="10651243" y="17775861"/>
              <a:ext cx="1199027" cy="427203"/>
            </a:xfrm>
            <a:prstGeom prst="rect">
              <a:avLst/>
            </a:prstGeom>
            <a:solidFill>
              <a:srgbClr val="FF3219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A0055116-06D7-449B-B9E2-85664E93F836}"/>
                </a:ext>
              </a:extLst>
            </p:cNvPr>
            <p:cNvSpPr/>
            <p:nvPr userDrawn="1"/>
          </p:nvSpPr>
          <p:spPr>
            <a:xfrm>
              <a:off x="13035754" y="17775861"/>
              <a:ext cx="1199027" cy="427203"/>
            </a:xfrm>
            <a:prstGeom prst="rect">
              <a:avLst/>
            </a:prstGeom>
            <a:solidFill>
              <a:srgbClr val="36121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147" name="文本框 146">
            <a:extLst>
              <a:ext uri="{FF2B5EF4-FFF2-40B4-BE49-F238E27FC236}">
                <a16:creationId xmlns:a16="http://schemas.microsoft.com/office/drawing/2014/main" id="{97EC234F-15D3-4DDC-AC68-31EA0A6B3AA5}"/>
              </a:ext>
            </a:extLst>
          </p:cNvPr>
          <p:cNvSpPr txBox="1"/>
          <p:nvPr userDrawn="1"/>
        </p:nvSpPr>
        <p:spPr>
          <a:xfrm>
            <a:off x="-5015883" y="6648018"/>
            <a:ext cx="21768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Huawei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D82D77BE-6C48-4D7D-85EB-68F973E790A3}"/>
              </a:ext>
            </a:extLst>
          </p:cNvPr>
          <p:cNvSpPr txBox="1"/>
          <p:nvPr userDrawn="1"/>
        </p:nvSpPr>
        <p:spPr>
          <a:xfrm>
            <a:off x="-5325922" y="7346385"/>
            <a:ext cx="129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P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3430A7FE-971C-4DA5-9511-9A8A6E027F73}"/>
              </a:ext>
            </a:extLst>
          </p:cNvPr>
          <p:cNvSpPr txBox="1"/>
          <p:nvPr userDrawn="1"/>
        </p:nvSpPr>
        <p:spPr>
          <a:xfrm>
            <a:off x="-3908097" y="7334864"/>
            <a:ext cx="129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Mate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DE0CEA62-B9C4-43F5-8DFA-252FC82C4D51}"/>
              </a:ext>
            </a:extLst>
          </p:cNvPr>
          <p:cNvSpPr txBox="1"/>
          <p:nvPr userDrawn="1"/>
        </p:nvSpPr>
        <p:spPr>
          <a:xfrm>
            <a:off x="-2586922" y="7336495"/>
            <a:ext cx="1404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Nova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151" name="文本框 150">
            <a:extLst>
              <a:ext uri="{FF2B5EF4-FFF2-40B4-BE49-F238E27FC236}">
                <a16:creationId xmlns:a16="http://schemas.microsoft.com/office/drawing/2014/main" id="{A4121989-FD79-45A4-BD74-A4A7A695EE98}"/>
              </a:ext>
            </a:extLst>
          </p:cNvPr>
          <p:cNvSpPr txBox="1"/>
          <p:nvPr userDrawn="1"/>
        </p:nvSpPr>
        <p:spPr>
          <a:xfrm>
            <a:off x="-2527807" y="5600458"/>
            <a:ext cx="129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R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E2A8EC44-45B3-4268-BC43-A69AFDD50872}"/>
              </a:ext>
            </a:extLst>
          </p:cNvPr>
          <p:cNvSpPr txBox="1"/>
          <p:nvPr userDrawn="1"/>
        </p:nvSpPr>
        <p:spPr>
          <a:xfrm>
            <a:off x="-3983268" y="5659061"/>
            <a:ext cx="14206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Find X</a:t>
            </a:r>
          </a:p>
          <a:p>
            <a:pPr algn="ctr"/>
            <a:endParaRPr kumimoji="1" lang="zh-CN" altLang="en-US" sz="18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1BB46D51-94FA-4395-97F8-BC39410BE00F}"/>
              </a:ext>
            </a:extLst>
          </p:cNvPr>
          <p:cNvSpPr txBox="1"/>
          <p:nvPr userDrawn="1"/>
        </p:nvSpPr>
        <p:spPr>
          <a:xfrm>
            <a:off x="-5327524" y="5614846"/>
            <a:ext cx="129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K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5AD3E42D-F7A3-466A-8AF8-C27D5CE5BD15}"/>
              </a:ext>
            </a:extLst>
          </p:cNvPr>
          <p:cNvSpPr txBox="1"/>
          <p:nvPr userDrawn="1"/>
        </p:nvSpPr>
        <p:spPr>
          <a:xfrm>
            <a:off x="24499856" y="1848757"/>
            <a:ext cx="441650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vivo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pic>
        <p:nvPicPr>
          <p:cNvPr id="63" name="图片 6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50108" y="635389"/>
            <a:ext cx="1959142" cy="515403"/>
          </a:xfrm>
          <a:prstGeom prst="rect">
            <a:avLst/>
          </a:prstGeom>
        </p:spPr>
      </p:pic>
      <p:sp>
        <p:nvSpPr>
          <p:cNvPr id="62" name="Textplatzhalter 8"/>
          <p:cNvSpPr>
            <a:spLocks noGrp="1"/>
          </p:cNvSpPr>
          <p:nvPr>
            <p:ph type="body" sz="quarter" idx="38" hasCustomPrompt="1"/>
          </p:nvPr>
        </p:nvSpPr>
        <p:spPr>
          <a:xfrm>
            <a:off x="1636423" y="1587887"/>
            <a:ext cx="10799233" cy="913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5400" b="0" i="0" cap="none" baseline="0">
                <a:solidFill>
                  <a:schemeClr val="tx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  <a:cs typeface="vivo type CN简 Regular" panose="02000500000000000000" pitchFamily="50" charset="-122"/>
              </a:defRPr>
            </a:lvl1pPr>
          </a:lstStyle>
          <a:p>
            <a:pPr lvl="0"/>
            <a:r>
              <a:rPr lang="zh-CN" altLang="en-US" noProof="0" dirty="0" smtClean="0"/>
              <a:t>目录 </a:t>
            </a:r>
            <a:r>
              <a:rPr lang="en-US" altLang="zh-CN" noProof="0" dirty="0" smtClean="0"/>
              <a:t>content</a:t>
            </a:r>
            <a:endParaRPr lang="en-US" altLang="zh-CN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8" orient="horz" pos="487" userDrawn="1">
          <p15:clr>
            <a:srgbClr val="FBAE40"/>
          </p15:clr>
        </p15:guide>
        <p15:guide id="10" pos="1057" userDrawn="1">
          <p15:clr>
            <a:srgbClr val="FBAE40"/>
          </p15:clr>
        </p15:guide>
        <p15:guide id="19" orient="horz" pos="2506">
          <p15:clr>
            <a:srgbClr val="FBAE40"/>
          </p15:clr>
        </p15:guide>
        <p15:guide id="20" pos="7453">
          <p15:clr>
            <a:srgbClr val="FBAE40"/>
          </p15:clr>
        </p15:guide>
        <p15:guide id="21" pos="7906">
          <p15:clr>
            <a:srgbClr val="FBAE40"/>
          </p15:clr>
        </p15:guide>
        <p15:guide id="23" orient="horz" pos="8153" userDrawn="1">
          <p15:clr>
            <a:srgbClr val="FBAE40"/>
          </p15:clr>
        </p15:guide>
        <p15:guide id="24" orient="horz" pos="150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6标题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 userDrawn="1"/>
        </p:nvSpPr>
        <p:spPr>
          <a:xfrm>
            <a:off x="0" y="0"/>
            <a:ext cx="24382413" cy="13716000"/>
          </a:xfrm>
          <a:prstGeom prst="rect">
            <a:avLst/>
          </a:prstGeom>
          <a:solidFill>
            <a:srgbClr val="415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vivo type CN简 Regular" panose="02000500000000000000" charset="-122"/>
              <a:ea typeface="vivo type CN简 Regular" panose="02000500000000000000" charset="-122"/>
            </a:endParaRPr>
          </a:p>
        </p:txBody>
      </p:sp>
      <p:sp>
        <p:nvSpPr>
          <p:cNvPr id="36" name="Textplatzhalt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138238" y="4366767"/>
            <a:ext cx="15207175" cy="94677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Font typeface="+mj-lt"/>
              <a:buNone/>
              <a:defRPr sz="7200" b="0" i="0" spc="-150" baseline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  <a:cs typeface="vivo type CN简 Regular" panose="02000500000000000000" pitchFamily="50" charset="-122"/>
              </a:defRPr>
            </a:lvl1pPr>
          </a:lstStyle>
          <a:p>
            <a:pPr lvl="0"/>
            <a:r>
              <a:rPr kumimoji="1" lang="en-US" altLang="zh-CN" dirty="0" smtClean="0"/>
              <a:t>Topic one </a:t>
            </a:r>
            <a:r>
              <a:rPr kumimoji="1" lang="zh-CN" altLang="en-US" dirty="0" smtClean="0"/>
              <a:t>标题此处添加</a:t>
            </a:r>
            <a:endParaRPr kumimoji="1" lang="en-US" altLang="zh-CN" dirty="0" smtClean="0"/>
          </a:p>
        </p:txBody>
      </p:sp>
      <p:sp>
        <p:nvSpPr>
          <p:cNvPr id="37" name="Textplatzhalt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136962" y="5715541"/>
            <a:ext cx="22072288" cy="1380551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4000" b="0" i="0" spc="-150" baseline="0">
                <a:solidFill>
                  <a:srgbClr val="E5E5E5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  <a:cs typeface="vivo type CN简 Regular" panose="02000500000000000000" pitchFamily="50" charset="-122"/>
              </a:defRPr>
            </a:lvl1pPr>
          </a:lstStyle>
          <a:p>
            <a:pPr lvl="0"/>
            <a:r>
              <a:rPr lang="zh-CN" altLang="en-US" noProof="0" dirty="0"/>
              <a:t>副标题可在此处添加</a:t>
            </a:r>
            <a:endParaRPr lang="en-US" altLang="zh-CN" noProof="0" dirty="0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CEB88033-3EF7-44C7-8146-CF92308196CE}"/>
              </a:ext>
            </a:extLst>
          </p:cNvPr>
          <p:cNvSpPr/>
          <p:nvPr userDrawn="1"/>
        </p:nvSpPr>
        <p:spPr>
          <a:xfrm>
            <a:off x="-5190548" y="375253"/>
            <a:ext cx="25305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0" i="0" dirty="0">
                <a:solidFill>
                  <a:srgbClr val="415FFF"/>
                </a:solidFill>
                <a:latin typeface="vivo type CN简 Regular" panose="02000500000000000000" charset="-122"/>
                <a:ea typeface="vivo type CN简 Regular" panose="02000500000000000000" charset="-122"/>
                <a:cs typeface="vivo type CN简 Regular" panose="02000500000000000000" charset="-122"/>
              </a:rPr>
              <a:t>#</a:t>
            </a:r>
            <a:r>
              <a:rPr lang="zh-CN" altLang="en-US" sz="3200" b="0" i="0" dirty="0">
                <a:solidFill>
                  <a:srgbClr val="415FFF"/>
                </a:solidFill>
                <a:latin typeface="vivo type CN简 Regular" panose="02000500000000000000" charset="-122"/>
                <a:ea typeface="vivo type CN简 Regular" panose="02000500000000000000" charset="-122"/>
                <a:cs typeface="vivo type CN简 Regular" panose="02000500000000000000" charset="-122"/>
              </a:rPr>
              <a:t>竞品颜色</a:t>
            </a:r>
            <a:endParaRPr lang="zh-CN" altLang="en-US" sz="3200" dirty="0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4C400EA4-E108-4EDD-A3E2-341E8FF64D53}"/>
              </a:ext>
            </a:extLst>
          </p:cNvPr>
          <p:cNvSpPr/>
          <p:nvPr userDrawn="1"/>
        </p:nvSpPr>
        <p:spPr>
          <a:xfrm>
            <a:off x="25395955" y="844550"/>
            <a:ext cx="25305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0" i="0" dirty="0">
                <a:solidFill>
                  <a:srgbClr val="415FFF"/>
                </a:solidFill>
                <a:latin typeface="vivo type CN简 Regular" panose="02000500000000000000" charset="-122"/>
                <a:ea typeface="vivo type CN简 Regular" panose="02000500000000000000" charset="-122"/>
                <a:cs typeface="vivo type CN简 Regular" panose="02000500000000000000" charset="-122"/>
              </a:rPr>
              <a:t>#</a:t>
            </a:r>
            <a:r>
              <a:rPr lang="zh-CN" altLang="en-US" sz="3200" b="0" i="0" dirty="0">
                <a:solidFill>
                  <a:srgbClr val="415FFF"/>
                </a:solidFill>
                <a:latin typeface="vivo type CN简 Regular" panose="02000500000000000000" charset="-122"/>
                <a:ea typeface="vivo type CN简 Regular" panose="02000500000000000000" charset="-122"/>
                <a:cs typeface="vivo type CN简 Regular" panose="02000500000000000000" charset="-122"/>
              </a:rPr>
              <a:t>品牌颜色</a:t>
            </a:r>
            <a:endParaRPr lang="zh-CN" altLang="en-US" sz="3200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BE5BC632-589E-4C28-830A-A655166B6A45}"/>
              </a:ext>
            </a:extLst>
          </p:cNvPr>
          <p:cNvSpPr txBox="1"/>
          <p:nvPr userDrawn="1"/>
        </p:nvSpPr>
        <p:spPr>
          <a:xfrm>
            <a:off x="-4896465" y="1490231"/>
            <a:ext cx="193803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Apple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grpSp>
        <p:nvGrpSpPr>
          <p:cNvPr id="80" name="组 176">
            <a:extLst>
              <a:ext uri="{FF2B5EF4-FFF2-40B4-BE49-F238E27FC236}">
                <a16:creationId xmlns:a16="http://schemas.microsoft.com/office/drawing/2014/main" id="{86E67D91-D473-4FD9-8F42-0A2CD6E4406C}"/>
              </a:ext>
            </a:extLst>
          </p:cNvPr>
          <p:cNvGrpSpPr/>
          <p:nvPr userDrawn="1"/>
        </p:nvGrpSpPr>
        <p:grpSpPr>
          <a:xfrm>
            <a:off x="-6773395" y="2090748"/>
            <a:ext cx="5591218" cy="553087"/>
            <a:chOff x="-5043485" y="1380803"/>
            <a:chExt cx="4785749" cy="427203"/>
          </a:xfrm>
        </p:grpSpPr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5FCC12B1-9FD9-44AD-99B2-F04DF7A06AFB}"/>
                </a:ext>
              </a:extLst>
            </p:cNvPr>
            <p:cNvSpPr/>
            <p:nvPr userDrawn="1"/>
          </p:nvSpPr>
          <p:spPr>
            <a:xfrm>
              <a:off x="-3854817" y="1380803"/>
              <a:ext cx="1199027" cy="42720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F8C330E6-C550-4384-8651-9430FE59B7AA}"/>
                </a:ext>
              </a:extLst>
            </p:cNvPr>
            <p:cNvSpPr/>
            <p:nvPr userDrawn="1"/>
          </p:nvSpPr>
          <p:spPr>
            <a:xfrm>
              <a:off x="-2655790" y="1380803"/>
              <a:ext cx="1199027" cy="42720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8D7CDE7B-DBDC-4D7F-9BCF-E920A7E0712B}"/>
                </a:ext>
              </a:extLst>
            </p:cNvPr>
            <p:cNvSpPr/>
            <p:nvPr userDrawn="1"/>
          </p:nvSpPr>
          <p:spPr>
            <a:xfrm>
              <a:off x="-5043485" y="1380803"/>
              <a:ext cx="1199027" cy="4272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10844673-F8BB-4AF7-9702-8CD5E2EE2EF0}"/>
                </a:ext>
              </a:extLst>
            </p:cNvPr>
            <p:cNvSpPr/>
            <p:nvPr userDrawn="1"/>
          </p:nvSpPr>
          <p:spPr>
            <a:xfrm>
              <a:off x="-1456763" y="1380803"/>
              <a:ext cx="1199027" cy="427203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85" name="文本框 84">
            <a:extLst>
              <a:ext uri="{FF2B5EF4-FFF2-40B4-BE49-F238E27FC236}">
                <a16:creationId xmlns:a16="http://schemas.microsoft.com/office/drawing/2014/main" id="{50FBF189-DD7B-4B6B-9EBA-017DE5AB1333}"/>
              </a:ext>
            </a:extLst>
          </p:cNvPr>
          <p:cNvSpPr txBox="1"/>
          <p:nvPr userDrawn="1"/>
        </p:nvSpPr>
        <p:spPr>
          <a:xfrm>
            <a:off x="-5171377" y="3175658"/>
            <a:ext cx="248786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Samsung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grpSp>
        <p:nvGrpSpPr>
          <p:cNvPr id="86" name="组 183">
            <a:extLst>
              <a:ext uri="{FF2B5EF4-FFF2-40B4-BE49-F238E27FC236}">
                <a16:creationId xmlns:a16="http://schemas.microsoft.com/office/drawing/2014/main" id="{F702E2FE-CDF9-4E41-9DCE-27CA46FC1EAF}"/>
              </a:ext>
            </a:extLst>
          </p:cNvPr>
          <p:cNvGrpSpPr/>
          <p:nvPr userDrawn="1"/>
        </p:nvGrpSpPr>
        <p:grpSpPr>
          <a:xfrm>
            <a:off x="-6773395" y="3767590"/>
            <a:ext cx="5591218" cy="612425"/>
            <a:chOff x="16164196" y="17698000"/>
            <a:chExt cx="4785749" cy="427203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655D6614-CBF8-4E92-8634-B7D7D96E2935}"/>
                </a:ext>
              </a:extLst>
            </p:cNvPr>
            <p:cNvSpPr/>
            <p:nvPr userDrawn="1"/>
          </p:nvSpPr>
          <p:spPr>
            <a:xfrm>
              <a:off x="17352864" y="17698000"/>
              <a:ext cx="1199027" cy="427203"/>
            </a:xfrm>
            <a:prstGeom prst="rect">
              <a:avLst/>
            </a:prstGeom>
            <a:solidFill>
              <a:srgbClr val="8C00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885DF26E-619E-480C-91F0-ECF1F05FB5E0}"/>
                </a:ext>
              </a:extLst>
            </p:cNvPr>
            <p:cNvSpPr/>
            <p:nvPr userDrawn="1"/>
          </p:nvSpPr>
          <p:spPr>
            <a:xfrm>
              <a:off x="18551891" y="17698000"/>
              <a:ext cx="1199027" cy="427203"/>
            </a:xfrm>
            <a:prstGeom prst="rect">
              <a:avLst/>
            </a:prstGeom>
            <a:solidFill>
              <a:srgbClr val="7832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8E5E2AEB-4820-4A09-9D42-74673E9FD61D}"/>
                </a:ext>
              </a:extLst>
            </p:cNvPr>
            <p:cNvSpPr/>
            <p:nvPr userDrawn="1"/>
          </p:nvSpPr>
          <p:spPr>
            <a:xfrm>
              <a:off x="19750918" y="17698000"/>
              <a:ext cx="1199027" cy="427203"/>
            </a:xfrm>
            <a:prstGeom prst="rect">
              <a:avLst/>
            </a:prstGeom>
            <a:solidFill>
              <a:srgbClr val="6700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614D5E87-1163-471B-BB85-E6D8DCF19DFF}"/>
                </a:ext>
              </a:extLst>
            </p:cNvPr>
            <p:cNvSpPr/>
            <p:nvPr userDrawn="1"/>
          </p:nvSpPr>
          <p:spPr>
            <a:xfrm>
              <a:off x="16164196" y="17698000"/>
              <a:ext cx="1199027" cy="427203"/>
            </a:xfrm>
            <a:prstGeom prst="rect">
              <a:avLst/>
            </a:prstGeom>
            <a:solidFill>
              <a:srgbClr val="8C6D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111" name="矩形 110">
            <a:extLst>
              <a:ext uri="{FF2B5EF4-FFF2-40B4-BE49-F238E27FC236}">
                <a16:creationId xmlns:a16="http://schemas.microsoft.com/office/drawing/2014/main" id="{4A108570-45D7-469F-ADB6-28EB5A957BA5}"/>
              </a:ext>
            </a:extLst>
          </p:cNvPr>
          <p:cNvSpPr/>
          <p:nvPr userDrawn="1"/>
        </p:nvSpPr>
        <p:spPr>
          <a:xfrm>
            <a:off x="-5384668" y="12403163"/>
            <a:ext cx="1400831" cy="545267"/>
          </a:xfrm>
          <a:prstGeom prst="rect">
            <a:avLst/>
          </a:prstGeom>
          <a:solidFill>
            <a:srgbClr val="0033B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159F6079-B703-4FE5-A55B-B6FFD0CD4A40}"/>
              </a:ext>
            </a:extLst>
          </p:cNvPr>
          <p:cNvSpPr/>
          <p:nvPr userDrawn="1"/>
        </p:nvSpPr>
        <p:spPr>
          <a:xfrm>
            <a:off x="-6795697" y="12403163"/>
            <a:ext cx="1411029" cy="545268"/>
          </a:xfrm>
          <a:prstGeom prst="rect">
            <a:avLst/>
          </a:prstGeom>
          <a:solidFill>
            <a:srgbClr val="0A00C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7419A378-6038-45DB-A037-6F49707A7D26}"/>
              </a:ext>
            </a:extLst>
          </p:cNvPr>
          <p:cNvSpPr/>
          <p:nvPr userDrawn="1"/>
        </p:nvSpPr>
        <p:spPr>
          <a:xfrm>
            <a:off x="-3983837" y="12398542"/>
            <a:ext cx="1400831" cy="545267"/>
          </a:xfrm>
          <a:prstGeom prst="rect">
            <a:avLst/>
          </a:prstGeom>
          <a:solidFill>
            <a:srgbClr val="012889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0584E0D4-D63A-4032-B903-666F307ECA7E}"/>
              </a:ext>
            </a:extLst>
          </p:cNvPr>
          <p:cNvSpPr/>
          <p:nvPr userDrawn="1"/>
        </p:nvSpPr>
        <p:spPr>
          <a:xfrm>
            <a:off x="-2583008" y="12398542"/>
            <a:ext cx="1400831" cy="545267"/>
          </a:xfrm>
          <a:prstGeom prst="rect">
            <a:avLst/>
          </a:prstGeom>
          <a:solidFill>
            <a:srgbClr val="00095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96DC6D93-FBF7-40FD-BC8E-C4AF81963922}"/>
              </a:ext>
            </a:extLst>
          </p:cNvPr>
          <p:cNvSpPr txBox="1"/>
          <p:nvPr userDrawn="1"/>
        </p:nvSpPr>
        <p:spPr>
          <a:xfrm>
            <a:off x="-4902062" y="11721135"/>
            <a:ext cx="194925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其他品牌颜色</a:t>
            </a:r>
          </a:p>
        </p:txBody>
      </p:sp>
      <p:grpSp>
        <p:nvGrpSpPr>
          <p:cNvPr id="116" name="组 209">
            <a:extLst>
              <a:ext uri="{FF2B5EF4-FFF2-40B4-BE49-F238E27FC236}">
                <a16:creationId xmlns:a16="http://schemas.microsoft.com/office/drawing/2014/main" id="{17605BEF-1C0B-4B6C-97F7-CA794C83BB6A}"/>
              </a:ext>
            </a:extLst>
          </p:cNvPr>
          <p:cNvGrpSpPr/>
          <p:nvPr userDrawn="1"/>
        </p:nvGrpSpPr>
        <p:grpSpPr>
          <a:xfrm>
            <a:off x="-6795697" y="8992657"/>
            <a:ext cx="5613520" cy="549889"/>
            <a:chOff x="-3429000" y="10020646"/>
            <a:chExt cx="3171264" cy="549889"/>
          </a:xfrm>
        </p:grpSpPr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17C5556B-873F-4B35-9FF4-6F8B03546318}"/>
                </a:ext>
              </a:extLst>
            </p:cNvPr>
            <p:cNvSpPr/>
            <p:nvPr userDrawn="1"/>
          </p:nvSpPr>
          <p:spPr>
            <a:xfrm>
              <a:off x="-2631863" y="10025267"/>
              <a:ext cx="791376" cy="545267"/>
            </a:xfrm>
            <a:prstGeom prst="rect">
              <a:avLst/>
            </a:prstGeom>
            <a:solidFill>
              <a:srgbClr val="FF59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11179AD7-7768-4521-AF13-3B751CB0E9B3}"/>
                </a:ext>
              </a:extLst>
            </p:cNvPr>
            <p:cNvSpPr/>
            <p:nvPr userDrawn="1"/>
          </p:nvSpPr>
          <p:spPr>
            <a:xfrm>
              <a:off x="-3429000" y="10025267"/>
              <a:ext cx="797137" cy="545268"/>
            </a:xfrm>
            <a:prstGeom prst="rect">
              <a:avLst/>
            </a:prstGeom>
            <a:solidFill>
              <a:srgbClr val="FFA31E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4FBB74DB-D77F-483F-9C8E-D5E5B94ED41C}"/>
                </a:ext>
              </a:extLst>
            </p:cNvPr>
            <p:cNvSpPr/>
            <p:nvPr userDrawn="1"/>
          </p:nvSpPr>
          <p:spPr>
            <a:xfrm>
              <a:off x="-1840487" y="10020646"/>
              <a:ext cx="791376" cy="545267"/>
            </a:xfrm>
            <a:prstGeom prst="rect">
              <a:avLst/>
            </a:prstGeom>
            <a:solidFill>
              <a:srgbClr val="DE4F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5E973410-0B6D-401C-A8BB-53BC11F2707E}"/>
                </a:ext>
              </a:extLst>
            </p:cNvPr>
            <p:cNvSpPr/>
            <p:nvPr userDrawn="1"/>
          </p:nvSpPr>
          <p:spPr>
            <a:xfrm>
              <a:off x="-1049112" y="10020646"/>
              <a:ext cx="791376" cy="545267"/>
            </a:xfrm>
            <a:prstGeom prst="rect">
              <a:avLst/>
            </a:prstGeom>
            <a:solidFill>
              <a:srgbClr val="C646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121" name="文本框 120">
            <a:extLst>
              <a:ext uri="{FF2B5EF4-FFF2-40B4-BE49-F238E27FC236}">
                <a16:creationId xmlns:a16="http://schemas.microsoft.com/office/drawing/2014/main" id="{44342C03-4F2C-4B10-8CBD-B0061CDED02F}"/>
              </a:ext>
            </a:extLst>
          </p:cNvPr>
          <p:cNvSpPr txBox="1"/>
          <p:nvPr userDrawn="1"/>
        </p:nvSpPr>
        <p:spPr>
          <a:xfrm>
            <a:off x="-4969393" y="8371427"/>
            <a:ext cx="208390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Xiaomi 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F9F14B9A-13FF-439C-82A9-2CBC4F2056D8}"/>
              </a:ext>
            </a:extLst>
          </p:cNvPr>
          <p:cNvSpPr/>
          <p:nvPr userDrawn="1"/>
        </p:nvSpPr>
        <p:spPr>
          <a:xfrm>
            <a:off x="-5384668" y="10700220"/>
            <a:ext cx="1400831" cy="545267"/>
          </a:xfrm>
          <a:prstGeom prst="rect">
            <a:avLst/>
          </a:prstGeom>
          <a:solidFill>
            <a:srgbClr val="348DF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477CA505-3F40-49EE-89AA-73665B9002B8}"/>
              </a:ext>
            </a:extLst>
          </p:cNvPr>
          <p:cNvSpPr/>
          <p:nvPr userDrawn="1"/>
        </p:nvSpPr>
        <p:spPr>
          <a:xfrm>
            <a:off x="-6795697" y="10700220"/>
            <a:ext cx="1411029" cy="545268"/>
          </a:xfrm>
          <a:prstGeom prst="rect">
            <a:avLst/>
          </a:prstGeom>
          <a:solidFill>
            <a:srgbClr val="0FFBF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72AE27BB-0832-4B65-8FFB-D5C71F386B2A}"/>
              </a:ext>
            </a:extLst>
          </p:cNvPr>
          <p:cNvSpPr/>
          <p:nvPr userDrawn="1"/>
        </p:nvSpPr>
        <p:spPr>
          <a:xfrm>
            <a:off x="-3983837" y="10695599"/>
            <a:ext cx="1400831" cy="545267"/>
          </a:xfrm>
          <a:prstGeom prst="rect">
            <a:avLst/>
          </a:prstGeom>
          <a:solidFill>
            <a:srgbClr val="705EE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156C1290-B031-4AC4-8D1E-4FA3D79970AC}"/>
              </a:ext>
            </a:extLst>
          </p:cNvPr>
          <p:cNvSpPr/>
          <p:nvPr userDrawn="1"/>
        </p:nvSpPr>
        <p:spPr>
          <a:xfrm>
            <a:off x="-2583008" y="10695599"/>
            <a:ext cx="1400831" cy="545267"/>
          </a:xfrm>
          <a:prstGeom prst="rect">
            <a:avLst/>
          </a:prstGeom>
          <a:solidFill>
            <a:srgbClr val="A837D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4BB179CE-F3C9-4EC8-9ABA-446D58A8C2A5}"/>
              </a:ext>
            </a:extLst>
          </p:cNvPr>
          <p:cNvSpPr txBox="1"/>
          <p:nvPr userDrawn="1"/>
        </p:nvSpPr>
        <p:spPr>
          <a:xfrm>
            <a:off x="-4940536" y="10074369"/>
            <a:ext cx="202619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Honor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5A3F74CD-21B8-42AD-83E2-110F211B8E45}"/>
              </a:ext>
            </a:extLst>
          </p:cNvPr>
          <p:cNvSpPr/>
          <p:nvPr userDrawn="1"/>
        </p:nvSpPr>
        <p:spPr>
          <a:xfrm>
            <a:off x="24988270" y="2679245"/>
            <a:ext cx="3345932" cy="844299"/>
          </a:xfrm>
          <a:prstGeom prst="rect">
            <a:avLst/>
          </a:prstGeom>
          <a:solidFill>
            <a:srgbClr val="00C9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671A6857-74BB-4576-A3BF-8D6CAD125585}"/>
              </a:ext>
            </a:extLst>
          </p:cNvPr>
          <p:cNvSpPr/>
          <p:nvPr userDrawn="1"/>
        </p:nvSpPr>
        <p:spPr>
          <a:xfrm>
            <a:off x="24988270" y="3529374"/>
            <a:ext cx="3345932" cy="844299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90FC54C9-AE0F-4C8B-BCB3-05E968207961}"/>
              </a:ext>
            </a:extLst>
          </p:cNvPr>
          <p:cNvSpPr/>
          <p:nvPr userDrawn="1"/>
        </p:nvSpPr>
        <p:spPr>
          <a:xfrm>
            <a:off x="24988270" y="4366767"/>
            <a:ext cx="3345932" cy="844299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6846E5EA-D1B0-41FD-88FC-9F25B37EA2C6}"/>
              </a:ext>
            </a:extLst>
          </p:cNvPr>
          <p:cNvSpPr/>
          <p:nvPr userDrawn="1"/>
        </p:nvSpPr>
        <p:spPr>
          <a:xfrm>
            <a:off x="24988270" y="5204161"/>
            <a:ext cx="3345932" cy="844299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6B127E68-414A-42B8-96B6-603E6378932F}"/>
              </a:ext>
            </a:extLst>
          </p:cNvPr>
          <p:cNvSpPr/>
          <p:nvPr userDrawn="1"/>
        </p:nvSpPr>
        <p:spPr>
          <a:xfrm>
            <a:off x="24988270" y="6048459"/>
            <a:ext cx="3345932" cy="844299"/>
          </a:xfrm>
          <a:prstGeom prst="rect">
            <a:avLst/>
          </a:prstGeom>
          <a:solidFill>
            <a:srgbClr val="F0B51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E409F4A9-EC3F-429F-AFAB-92F5711153D5}"/>
              </a:ext>
            </a:extLst>
          </p:cNvPr>
          <p:cNvSpPr/>
          <p:nvPr userDrawn="1"/>
        </p:nvSpPr>
        <p:spPr>
          <a:xfrm>
            <a:off x="24988270" y="6853202"/>
            <a:ext cx="3345932" cy="844299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ACED8397-4EF6-4F00-ABDE-7E9F9D685B21}"/>
              </a:ext>
            </a:extLst>
          </p:cNvPr>
          <p:cNvSpPr txBox="1"/>
          <p:nvPr userDrawn="1"/>
        </p:nvSpPr>
        <p:spPr>
          <a:xfrm>
            <a:off x="25237952" y="7045994"/>
            <a:ext cx="2881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vivo</a:t>
            </a:r>
            <a:r>
              <a:rPr kumimoji="1" lang="zh-CN" altLang="en-US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 </a:t>
            </a:r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NEX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55E46C9B-5563-4E8A-B3CB-BDA336F2968B}"/>
              </a:ext>
            </a:extLst>
          </p:cNvPr>
          <p:cNvSpPr txBox="1"/>
          <p:nvPr userDrawn="1"/>
        </p:nvSpPr>
        <p:spPr>
          <a:xfrm>
            <a:off x="25305687" y="6223650"/>
            <a:ext cx="2813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vivo</a:t>
            </a:r>
            <a:r>
              <a:rPr kumimoji="1" lang="zh-CN" altLang="en-US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 </a:t>
            </a:r>
            <a:r>
              <a:rPr kumimoji="1" lang="en-US" altLang="zh-CN" sz="2800" b="0" i="0" dirty="0" err="1" smtClean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iQOO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grpSp>
        <p:nvGrpSpPr>
          <p:cNvPr id="135" name="组 65">
            <a:extLst>
              <a:ext uri="{FF2B5EF4-FFF2-40B4-BE49-F238E27FC236}">
                <a16:creationId xmlns:a16="http://schemas.microsoft.com/office/drawing/2014/main" id="{D2A58107-DB5B-4FDF-B4EF-7730040D376B}"/>
              </a:ext>
            </a:extLst>
          </p:cNvPr>
          <p:cNvGrpSpPr/>
          <p:nvPr userDrawn="1"/>
        </p:nvGrpSpPr>
        <p:grpSpPr>
          <a:xfrm>
            <a:off x="-6801315" y="5537689"/>
            <a:ext cx="5619138" cy="578506"/>
            <a:chOff x="5058585" y="17758837"/>
            <a:chExt cx="4833751" cy="427203"/>
          </a:xfrm>
        </p:grpSpPr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6067BBB9-0150-42D6-B59B-5B363CE38B58}"/>
                </a:ext>
              </a:extLst>
            </p:cNvPr>
            <p:cNvSpPr/>
            <p:nvPr userDrawn="1"/>
          </p:nvSpPr>
          <p:spPr>
            <a:xfrm>
              <a:off x="7494282" y="17758837"/>
              <a:ext cx="1199027" cy="427203"/>
            </a:xfrm>
            <a:prstGeom prst="rect">
              <a:avLst/>
            </a:prstGeom>
            <a:solidFill>
              <a:srgbClr val="003948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4567FD7B-6519-4B83-AC59-83430EF8DBDB}"/>
                </a:ext>
              </a:extLst>
            </p:cNvPr>
            <p:cNvSpPr/>
            <p:nvPr userDrawn="1"/>
          </p:nvSpPr>
          <p:spPr>
            <a:xfrm>
              <a:off x="5058585" y="17758837"/>
              <a:ext cx="1215431" cy="427203"/>
            </a:xfrm>
            <a:prstGeom prst="rect">
              <a:avLst/>
            </a:prstGeom>
            <a:solidFill>
              <a:srgbClr val="00C878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BCC2DA5C-97CA-43FF-8541-C43585D29B4F}"/>
                </a:ext>
              </a:extLst>
            </p:cNvPr>
            <p:cNvSpPr/>
            <p:nvPr userDrawn="1"/>
          </p:nvSpPr>
          <p:spPr>
            <a:xfrm>
              <a:off x="8693309" y="17758837"/>
              <a:ext cx="1199027" cy="427203"/>
            </a:xfrm>
            <a:prstGeom prst="rect">
              <a:avLst/>
            </a:prstGeom>
            <a:solidFill>
              <a:srgbClr val="0070C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id="{1FE7222E-1E57-4E26-B3CE-7E0C0DD2E940}"/>
                </a:ext>
              </a:extLst>
            </p:cNvPr>
            <p:cNvSpPr/>
            <p:nvPr userDrawn="1"/>
          </p:nvSpPr>
          <p:spPr>
            <a:xfrm>
              <a:off x="6267324" y="17758837"/>
              <a:ext cx="1215431" cy="427203"/>
            </a:xfrm>
            <a:prstGeom prst="rect">
              <a:avLst/>
            </a:prstGeom>
            <a:solidFill>
              <a:srgbClr val="66DECD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140" name="文本框 139">
            <a:extLst>
              <a:ext uri="{FF2B5EF4-FFF2-40B4-BE49-F238E27FC236}">
                <a16:creationId xmlns:a16="http://schemas.microsoft.com/office/drawing/2014/main" id="{D4F1FEBB-8040-4053-BA88-58258CB4B9EC}"/>
              </a:ext>
            </a:extLst>
          </p:cNvPr>
          <p:cNvSpPr txBox="1"/>
          <p:nvPr userDrawn="1"/>
        </p:nvSpPr>
        <p:spPr>
          <a:xfrm>
            <a:off x="-4884440" y="4911838"/>
            <a:ext cx="191398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Oppo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grpSp>
        <p:nvGrpSpPr>
          <p:cNvPr id="141" name="组 88">
            <a:extLst>
              <a:ext uri="{FF2B5EF4-FFF2-40B4-BE49-F238E27FC236}">
                <a16:creationId xmlns:a16="http://schemas.microsoft.com/office/drawing/2014/main" id="{A403113A-0515-4B14-9AD7-A4F7B0F122F1}"/>
              </a:ext>
            </a:extLst>
          </p:cNvPr>
          <p:cNvGrpSpPr/>
          <p:nvPr userDrawn="1"/>
        </p:nvGrpSpPr>
        <p:grpSpPr>
          <a:xfrm>
            <a:off x="-6777036" y="7273869"/>
            <a:ext cx="5594859" cy="565735"/>
            <a:chOff x="10651243" y="17775861"/>
            <a:chExt cx="4775839" cy="427203"/>
          </a:xfrm>
        </p:grpSpPr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0F01D7EF-6C7F-4229-8C10-0E365EB73F3F}"/>
                </a:ext>
              </a:extLst>
            </p:cNvPr>
            <p:cNvSpPr/>
            <p:nvPr userDrawn="1"/>
          </p:nvSpPr>
          <p:spPr>
            <a:xfrm>
              <a:off x="14228055" y="17775861"/>
              <a:ext cx="1199027" cy="427203"/>
            </a:xfrm>
            <a:prstGeom prst="rect">
              <a:avLst/>
            </a:prstGeom>
            <a:solidFill>
              <a:srgbClr val="FF757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20E29CD8-E00D-4B64-9A6B-F016C20A95AE}"/>
                </a:ext>
              </a:extLst>
            </p:cNvPr>
            <p:cNvSpPr/>
            <p:nvPr userDrawn="1"/>
          </p:nvSpPr>
          <p:spPr>
            <a:xfrm>
              <a:off x="11850271" y="17775861"/>
              <a:ext cx="1199027" cy="427203"/>
            </a:xfrm>
            <a:prstGeom prst="rect">
              <a:avLst/>
            </a:prstGeom>
            <a:solidFill>
              <a:srgbClr val="7A0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57A9A6BC-324F-4136-9CD7-1750E03E2B21}"/>
                </a:ext>
              </a:extLst>
            </p:cNvPr>
            <p:cNvSpPr/>
            <p:nvPr userDrawn="1"/>
          </p:nvSpPr>
          <p:spPr>
            <a:xfrm>
              <a:off x="10651243" y="17775861"/>
              <a:ext cx="1199027" cy="427203"/>
            </a:xfrm>
            <a:prstGeom prst="rect">
              <a:avLst/>
            </a:prstGeom>
            <a:solidFill>
              <a:srgbClr val="FF3219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77AA2480-0807-417C-B76B-B34617C9B0EC}"/>
                </a:ext>
              </a:extLst>
            </p:cNvPr>
            <p:cNvSpPr/>
            <p:nvPr userDrawn="1"/>
          </p:nvSpPr>
          <p:spPr>
            <a:xfrm>
              <a:off x="13035754" y="17775861"/>
              <a:ext cx="1199027" cy="427203"/>
            </a:xfrm>
            <a:prstGeom prst="rect">
              <a:avLst/>
            </a:prstGeom>
            <a:solidFill>
              <a:srgbClr val="36121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146" name="文本框 145">
            <a:extLst>
              <a:ext uri="{FF2B5EF4-FFF2-40B4-BE49-F238E27FC236}">
                <a16:creationId xmlns:a16="http://schemas.microsoft.com/office/drawing/2014/main" id="{742C9690-68A0-4F65-A407-F9DA2DB55F41}"/>
              </a:ext>
            </a:extLst>
          </p:cNvPr>
          <p:cNvSpPr txBox="1"/>
          <p:nvPr userDrawn="1"/>
        </p:nvSpPr>
        <p:spPr>
          <a:xfrm>
            <a:off x="-5015883" y="6648018"/>
            <a:ext cx="21768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Huawei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0B8389B5-6015-421F-B628-11137293DD39}"/>
              </a:ext>
            </a:extLst>
          </p:cNvPr>
          <p:cNvSpPr txBox="1"/>
          <p:nvPr userDrawn="1"/>
        </p:nvSpPr>
        <p:spPr>
          <a:xfrm>
            <a:off x="-5325922" y="7346385"/>
            <a:ext cx="129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P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E632C8A0-24D1-4405-9A63-3C32946239AF}"/>
              </a:ext>
            </a:extLst>
          </p:cNvPr>
          <p:cNvSpPr txBox="1"/>
          <p:nvPr userDrawn="1"/>
        </p:nvSpPr>
        <p:spPr>
          <a:xfrm>
            <a:off x="-3908097" y="7334864"/>
            <a:ext cx="129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Mate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3AE25588-E37B-463E-8C09-254469766D3E}"/>
              </a:ext>
            </a:extLst>
          </p:cNvPr>
          <p:cNvSpPr txBox="1"/>
          <p:nvPr userDrawn="1"/>
        </p:nvSpPr>
        <p:spPr>
          <a:xfrm>
            <a:off x="-2586922" y="7336495"/>
            <a:ext cx="1404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Nova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1AA84812-3F28-4EAE-B59D-0A360BBA168E}"/>
              </a:ext>
            </a:extLst>
          </p:cNvPr>
          <p:cNvSpPr txBox="1"/>
          <p:nvPr userDrawn="1"/>
        </p:nvSpPr>
        <p:spPr>
          <a:xfrm>
            <a:off x="-2527807" y="5600458"/>
            <a:ext cx="129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R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151" name="文本框 150">
            <a:extLst>
              <a:ext uri="{FF2B5EF4-FFF2-40B4-BE49-F238E27FC236}">
                <a16:creationId xmlns:a16="http://schemas.microsoft.com/office/drawing/2014/main" id="{0A4C72E2-E624-4816-80C3-AA5D58A6D590}"/>
              </a:ext>
            </a:extLst>
          </p:cNvPr>
          <p:cNvSpPr txBox="1"/>
          <p:nvPr userDrawn="1"/>
        </p:nvSpPr>
        <p:spPr>
          <a:xfrm>
            <a:off x="-3983268" y="5659061"/>
            <a:ext cx="14206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Find X</a:t>
            </a:r>
          </a:p>
          <a:p>
            <a:pPr algn="ctr"/>
            <a:endParaRPr kumimoji="1" lang="zh-CN" altLang="en-US" sz="18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9FF2E2A1-0B54-4092-8958-F0BBA81E3796}"/>
              </a:ext>
            </a:extLst>
          </p:cNvPr>
          <p:cNvSpPr txBox="1"/>
          <p:nvPr userDrawn="1"/>
        </p:nvSpPr>
        <p:spPr>
          <a:xfrm>
            <a:off x="-5327524" y="5614846"/>
            <a:ext cx="129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K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84BEC3D0-3EEE-4E5C-A112-8061D19A3A81}"/>
              </a:ext>
            </a:extLst>
          </p:cNvPr>
          <p:cNvSpPr txBox="1"/>
          <p:nvPr userDrawn="1"/>
        </p:nvSpPr>
        <p:spPr>
          <a:xfrm>
            <a:off x="24499856" y="1848757"/>
            <a:ext cx="441650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vivo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8A190937-9540-4D5F-933D-A8D973E8E4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50106" y="635389"/>
            <a:ext cx="1959144" cy="5154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8" orient="horz" pos="464" userDrawn="1">
          <p15:clr>
            <a:srgbClr val="FBAE40"/>
          </p15:clr>
        </p15:guide>
        <p15:guide id="11" pos="694" userDrawn="1">
          <p15:clr>
            <a:srgbClr val="FBAE40"/>
          </p15:clr>
        </p15:guide>
        <p15:guide id="16" orient="horz" pos="8153" userDrawn="1">
          <p15:clr>
            <a:srgbClr val="FBAE40"/>
          </p15:clr>
        </p15:guide>
        <p15:guide id="20" orient="horz" pos="3073" userDrawn="1">
          <p15:clr>
            <a:srgbClr val="FBAE40"/>
          </p15:clr>
        </p15:guide>
        <p15:guide id="21" orient="horz" pos="388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7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>
            <a:extLst>
              <a:ext uri="{FF2B5EF4-FFF2-40B4-BE49-F238E27FC236}">
                <a16:creationId xmlns:a16="http://schemas.microsoft.com/office/drawing/2014/main" id="{FA1C6EAC-D74C-449E-BB3A-09C96EE187F4}"/>
              </a:ext>
            </a:extLst>
          </p:cNvPr>
          <p:cNvSpPr/>
          <p:nvPr userDrawn="1"/>
        </p:nvSpPr>
        <p:spPr>
          <a:xfrm>
            <a:off x="-5190548" y="375253"/>
            <a:ext cx="25305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0" i="0" dirty="0">
                <a:solidFill>
                  <a:srgbClr val="415FFF"/>
                </a:solidFill>
                <a:latin typeface="vivo type CN简 Regular" panose="02000500000000000000" charset="-122"/>
                <a:ea typeface="vivo type CN简 Regular" panose="02000500000000000000" charset="-122"/>
                <a:cs typeface="vivo type CN简 Regular" panose="02000500000000000000" charset="-122"/>
              </a:rPr>
              <a:t>#</a:t>
            </a:r>
            <a:r>
              <a:rPr lang="zh-CN" altLang="en-US" sz="3200" b="0" i="0" dirty="0">
                <a:solidFill>
                  <a:srgbClr val="415FFF"/>
                </a:solidFill>
                <a:latin typeface="vivo type CN简 Regular" panose="02000500000000000000" charset="-122"/>
                <a:ea typeface="vivo type CN简 Regular" panose="02000500000000000000" charset="-122"/>
                <a:cs typeface="vivo type CN简 Regular" panose="02000500000000000000" charset="-122"/>
              </a:rPr>
              <a:t>竞品颜色</a:t>
            </a:r>
            <a:endParaRPr lang="zh-CN" altLang="en-US" sz="3200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783986A9-9A63-4C1F-8683-1FA2C9756A12}"/>
              </a:ext>
            </a:extLst>
          </p:cNvPr>
          <p:cNvSpPr/>
          <p:nvPr userDrawn="1"/>
        </p:nvSpPr>
        <p:spPr>
          <a:xfrm>
            <a:off x="25395955" y="844550"/>
            <a:ext cx="25305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0" i="0" dirty="0">
                <a:solidFill>
                  <a:srgbClr val="415FFF"/>
                </a:solidFill>
                <a:latin typeface="vivo type CN简 Regular" panose="02000500000000000000" charset="-122"/>
                <a:ea typeface="vivo type CN简 Regular" panose="02000500000000000000" charset="-122"/>
                <a:cs typeface="vivo type CN简 Regular" panose="02000500000000000000" charset="-122"/>
              </a:rPr>
              <a:t>#</a:t>
            </a:r>
            <a:r>
              <a:rPr lang="zh-CN" altLang="en-US" sz="3200" b="0" i="0" dirty="0">
                <a:solidFill>
                  <a:srgbClr val="415FFF"/>
                </a:solidFill>
                <a:latin typeface="vivo type CN简 Regular" panose="02000500000000000000" charset="-122"/>
                <a:ea typeface="vivo type CN简 Regular" panose="02000500000000000000" charset="-122"/>
                <a:cs typeface="vivo type CN简 Regular" panose="02000500000000000000" charset="-122"/>
              </a:rPr>
              <a:t>品牌颜色</a:t>
            </a:r>
            <a:endParaRPr lang="zh-CN" altLang="en-US" sz="3200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BF6E8E8-ED00-477C-86AB-7AF889402C01}"/>
              </a:ext>
            </a:extLst>
          </p:cNvPr>
          <p:cNvSpPr txBox="1"/>
          <p:nvPr userDrawn="1"/>
        </p:nvSpPr>
        <p:spPr>
          <a:xfrm>
            <a:off x="-4896465" y="1490231"/>
            <a:ext cx="193803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Apple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grpSp>
        <p:nvGrpSpPr>
          <p:cNvPr id="82" name="组 176">
            <a:extLst>
              <a:ext uri="{FF2B5EF4-FFF2-40B4-BE49-F238E27FC236}">
                <a16:creationId xmlns:a16="http://schemas.microsoft.com/office/drawing/2014/main" id="{2816222C-9E81-4982-B62F-A7D25684B936}"/>
              </a:ext>
            </a:extLst>
          </p:cNvPr>
          <p:cNvGrpSpPr/>
          <p:nvPr userDrawn="1"/>
        </p:nvGrpSpPr>
        <p:grpSpPr>
          <a:xfrm>
            <a:off x="-6773395" y="2090748"/>
            <a:ext cx="5591218" cy="553087"/>
            <a:chOff x="-5043485" y="1380803"/>
            <a:chExt cx="4785749" cy="427203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202A6453-FA11-4DE9-95F7-BCC05634195A}"/>
                </a:ext>
              </a:extLst>
            </p:cNvPr>
            <p:cNvSpPr/>
            <p:nvPr userDrawn="1"/>
          </p:nvSpPr>
          <p:spPr>
            <a:xfrm>
              <a:off x="-3854817" y="1380803"/>
              <a:ext cx="1199027" cy="42720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FFAAD43E-AB9A-4ACD-8BEB-41A51B965A1E}"/>
                </a:ext>
              </a:extLst>
            </p:cNvPr>
            <p:cNvSpPr/>
            <p:nvPr userDrawn="1"/>
          </p:nvSpPr>
          <p:spPr>
            <a:xfrm>
              <a:off x="-2655790" y="1380803"/>
              <a:ext cx="1199027" cy="42720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16755F09-F9FC-472C-A008-7FE730243869}"/>
                </a:ext>
              </a:extLst>
            </p:cNvPr>
            <p:cNvSpPr/>
            <p:nvPr userDrawn="1"/>
          </p:nvSpPr>
          <p:spPr>
            <a:xfrm>
              <a:off x="-5043485" y="1380803"/>
              <a:ext cx="1199027" cy="4272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FF07EF8F-AE63-452D-B2F3-484F32CB6856}"/>
                </a:ext>
              </a:extLst>
            </p:cNvPr>
            <p:cNvSpPr/>
            <p:nvPr userDrawn="1"/>
          </p:nvSpPr>
          <p:spPr>
            <a:xfrm>
              <a:off x="-1456763" y="1380803"/>
              <a:ext cx="1199027" cy="427203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88" name="文本框 87">
            <a:extLst>
              <a:ext uri="{FF2B5EF4-FFF2-40B4-BE49-F238E27FC236}">
                <a16:creationId xmlns:a16="http://schemas.microsoft.com/office/drawing/2014/main" id="{76D3A509-F178-40F1-92A3-6255525A9219}"/>
              </a:ext>
            </a:extLst>
          </p:cNvPr>
          <p:cNvSpPr txBox="1"/>
          <p:nvPr userDrawn="1"/>
        </p:nvSpPr>
        <p:spPr>
          <a:xfrm>
            <a:off x="-5171377" y="3175658"/>
            <a:ext cx="248786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Samsung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grpSp>
        <p:nvGrpSpPr>
          <p:cNvPr id="95" name="组 183">
            <a:extLst>
              <a:ext uri="{FF2B5EF4-FFF2-40B4-BE49-F238E27FC236}">
                <a16:creationId xmlns:a16="http://schemas.microsoft.com/office/drawing/2014/main" id="{3E50086D-A816-4FD9-B1C5-7AAA09700F6A}"/>
              </a:ext>
            </a:extLst>
          </p:cNvPr>
          <p:cNvGrpSpPr/>
          <p:nvPr userDrawn="1"/>
        </p:nvGrpSpPr>
        <p:grpSpPr>
          <a:xfrm>
            <a:off x="-6773395" y="3767590"/>
            <a:ext cx="5591218" cy="612425"/>
            <a:chOff x="16164196" y="17698000"/>
            <a:chExt cx="4785749" cy="427203"/>
          </a:xfrm>
        </p:grpSpPr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8D45C010-9505-4363-92ED-32841CCD0AF3}"/>
                </a:ext>
              </a:extLst>
            </p:cNvPr>
            <p:cNvSpPr/>
            <p:nvPr userDrawn="1"/>
          </p:nvSpPr>
          <p:spPr>
            <a:xfrm>
              <a:off x="17352864" y="17698000"/>
              <a:ext cx="1199027" cy="427203"/>
            </a:xfrm>
            <a:prstGeom prst="rect">
              <a:avLst/>
            </a:prstGeom>
            <a:solidFill>
              <a:srgbClr val="8C00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91DD7213-FF39-4102-B440-C37E32AF07B6}"/>
                </a:ext>
              </a:extLst>
            </p:cNvPr>
            <p:cNvSpPr/>
            <p:nvPr userDrawn="1"/>
          </p:nvSpPr>
          <p:spPr>
            <a:xfrm>
              <a:off x="18551891" y="17698000"/>
              <a:ext cx="1199027" cy="427203"/>
            </a:xfrm>
            <a:prstGeom prst="rect">
              <a:avLst/>
            </a:prstGeom>
            <a:solidFill>
              <a:srgbClr val="7832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5655B82C-91B5-4CE2-AA4B-5F4729920F0D}"/>
                </a:ext>
              </a:extLst>
            </p:cNvPr>
            <p:cNvSpPr/>
            <p:nvPr userDrawn="1"/>
          </p:nvSpPr>
          <p:spPr>
            <a:xfrm>
              <a:off x="19750918" y="17698000"/>
              <a:ext cx="1199027" cy="427203"/>
            </a:xfrm>
            <a:prstGeom prst="rect">
              <a:avLst/>
            </a:prstGeom>
            <a:solidFill>
              <a:srgbClr val="6700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4411C692-76C9-4E32-9305-3D2CC085E45E}"/>
                </a:ext>
              </a:extLst>
            </p:cNvPr>
            <p:cNvSpPr/>
            <p:nvPr userDrawn="1"/>
          </p:nvSpPr>
          <p:spPr>
            <a:xfrm>
              <a:off x="16164196" y="17698000"/>
              <a:ext cx="1199027" cy="427203"/>
            </a:xfrm>
            <a:prstGeom prst="rect">
              <a:avLst/>
            </a:prstGeom>
            <a:solidFill>
              <a:srgbClr val="8C6D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121" name="矩形 120">
            <a:extLst>
              <a:ext uri="{FF2B5EF4-FFF2-40B4-BE49-F238E27FC236}">
                <a16:creationId xmlns:a16="http://schemas.microsoft.com/office/drawing/2014/main" id="{75CAEE26-63CD-43C1-845C-08D553705AD4}"/>
              </a:ext>
            </a:extLst>
          </p:cNvPr>
          <p:cNvSpPr/>
          <p:nvPr userDrawn="1"/>
        </p:nvSpPr>
        <p:spPr>
          <a:xfrm>
            <a:off x="-5384668" y="12403163"/>
            <a:ext cx="1400831" cy="545267"/>
          </a:xfrm>
          <a:prstGeom prst="rect">
            <a:avLst/>
          </a:prstGeom>
          <a:solidFill>
            <a:srgbClr val="0033B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080412CC-0A91-4197-8113-0A33AC372E35}"/>
              </a:ext>
            </a:extLst>
          </p:cNvPr>
          <p:cNvSpPr/>
          <p:nvPr userDrawn="1"/>
        </p:nvSpPr>
        <p:spPr>
          <a:xfrm>
            <a:off x="-6795697" y="12403163"/>
            <a:ext cx="1411029" cy="545268"/>
          </a:xfrm>
          <a:prstGeom prst="rect">
            <a:avLst/>
          </a:prstGeom>
          <a:solidFill>
            <a:srgbClr val="0A00C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3E8F3622-653B-4FFD-9932-8D9815568C72}"/>
              </a:ext>
            </a:extLst>
          </p:cNvPr>
          <p:cNvSpPr/>
          <p:nvPr userDrawn="1"/>
        </p:nvSpPr>
        <p:spPr>
          <a:xfrm>
            <a:off x="-3983837" y="12398542"/>
            <a:ext cx="1400831" cy="545267"/>
          </a:xfrm>
          <a:prstGeom prst="rect">
            <a:avLst/>
          </a:prstGeom>
          <a:solidFill>
            <a:srgbClr val="012889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C1A06EE2-5A44-45B5-AFE7-84090FDDCA7D}"/>
              </a:ext>
            </a:extLst>
          </p:cNvPr>
          <p:cNvSpPr/>
          <p:nvPr userDrawn="1"/>
        </p:nvSpPr>
        <p:spPr>
          <a:xfrm>
            <a:off x="-2583008" y="12398542"/>
            <a:ext cx="1400831" cy="545267"/>
          </a:xfrm>
          <a:prstGeom prst="rect">
            <a:avLst/>
          </a:prstGeom>
          <a:solidFill>
            <a:srgbClr val="00095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428063FA-B5CF-4B8F-AA21-365E11C7D7DF}"/>
              </a:ext>
            </a:extLst>
          </p:cNvPr>
          <p:cNvSpPr txBox="1"/>
          <p:nvPr userDrawn="1"/>
        </p:nvSpPr>
        <p:spPr>
          <a:xfrm>
            <a:off x="-4902062" y="11721135"/>
            <a:ext cx="194925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其他品牌颜色</a:t>
            </a:r>
          </a:p>
        </p:txBody>
      </p:sp>
      <p:grpSp>
        <p:nvGrpSpPr>
          <p:cNvPr id="126" name="组 209">
            <a:extLst>
              <a:ext uri="{FF2B5EF4-FFF2-40B4-BE49-F238E27FC236}">
                <a16:creationId xmlns:a16="http://schemas.microsoft.com/office/drawing/2014/main" id="{2FB29870-7F81-48E0-9CEF-A4F9AF2CF01E}"/>
              </a:ext>
            </a:extLst>
          </p:cNvPr>
          <p:cNvGrpSpPr/>
          <p:nvPr userDrawn="1"/>
        </p:nvGrpSpPr>
        <p:grpSpPr>
          <a:xfrm>
            <a:off x="-6795697" y="8992657"/>
            <a:ext cx="5613520" cy="549889"/>
            <a:chOff x="-3429000" y="10020646"/>
            <a:chExt cx="3171264" cy="549889"/>
          </a:xfrm>
        </p:grpSpPr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B7D53EEC-00C1-4825-99A6-08CF719DF747}"/>
                </a:ext>
              </a:extLst>
            </p:cNvPr>
            <p:cNvSpPr/>
            <p:nvPr userDrawn="1"/>
          </p:nvSpPr>
          <p:spPr>
            <a:xfrm>
              <a:off x="-2631863" y="10025267"/>
              <a:ext cx="791376" cy="545267"/>
            </a:xfrm>
            <a:prstGeom prst="rect">
              <a:avLst/>
            </a:prstGeom>
            <a:solidFill>
              <a:srgbClr val="FF59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8547D20C-4A1F-43AE-B576-4250DB583885}"/>
                </a:ext>
              </a:extLst>
            </p:cNvPr>
            <p:cNvSpPr/>
            <p:nvPr userDrawn="1"/>
          </p:nvSpPr>
          <p:spPr>
            <a:xfrm>
              <a:off x="-3429000" y="10025267"/>
              <a:ext cx="797137" cy="545268"/>
            </a:xfrm>
            <a:prstGeom prst="rect">
              <a:avLst/>
            </a:prstGeom>
            <a:solidFill>
              <a:srgbClr val="FFA31E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174380BC-E7A0-46C6-8245-8422C3CC3A2C}"/>
                </a:ext>
              </a:extLst>
            </p:cNvPr>
            <p:cNvSpPr/>
            <p:nvPr userDrawn="1"/>
          </p:nvSpPr>
          <p:spPr>
            <a:xfrm>
              <a:off x="-1840487" y="10020646"/>
              <a:ext cx="791376" cy="545267"/>
            </a:xfrm>
            <a:prstGeom prst="rect">
              <a:avLst/>
            </a:prstGeom>
            <a:solidFill>
              <a:srgbClr val="DE4F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067A59BF-B646-4495-A0E0-B17C14DD70C6}"/>
                </a:ext>
              </a:extLst>
            </p:cNvPr>
            <p:cNvSpPr/>
            <p:nvPr userDrawn="1"/>
          </p:nvSpPr>
          <p:spPr>
            <a:xfrm>
              <a:off x="-1049112" y="10020646"/>
              <a:ext cx="791376" cy="545267"/>
            </a:xfrm>
            <a:prstGeom prst="rect">
              <a:avLst/>
            </a:prstGeom>
            <a:solidFill>
              <a:srgbClr val="C646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131" name="文本框 130">
            <a:extLst>
              <a:ext uri="{FF2B5EF4-FFF2-40B4-BE49-F238E27FC236}">
                <a16:creationId xmlns:a16="http://schemas.microsoft.com/office/drawing/2014/main" id="{059083EE-0C5A-4126-8F96-915D2D3F88DF}"/>
              </a:ext>
            </a:extLst>
          </p:cNvPr>
          <p:cNvSpPr txBox="1"/>
          <p:nvPr userDrawn="1"/>
        </p:nvSpPr>
        <p:spPr>
          <a:xfrm>
            <a:off x="-4969393" y="8371427"/>
            <a:ext cx="208390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Xiaomi 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E8116737-AAAE-4BCE-8881-10CB2A77DABC}"/>
              </a:ext>
            </a:extLst>
          </p:cNvPr>
          <p:cNvSpPr/>
          <p:nvPr userDrawn="1"/>
        </p:nvSpPr>
        <p:spPr>
          <a:xfrm>
            <a:off x="-5384668" y="10700220"/>
            <a:ext cx="1400831" cy="545267"/>
          </a:xfrm>
          <a:prstGeom prst="rect">
            <a:avLst/>
          </a:prstGeom>
          <a:solidFill>
            <a:srgbClr val="348DF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7A954988-FFFD-42E5-8B51-FCBE92D28D06}"/>
              </a:ext>
            </a:extLst>
          </p:cNvPr>
          <p:cNvSpPr/>
          <p:nvPr userDrawn="1"/>
        </p:nvSpPr>
        <p:spPr>
          <a:xfrm>
            <a:off x="-6795697" y="10700220"/>
            <a:ext cx="1411029" cy="545268"/>
          </a:xfrm>
          <a:prstGeom prst="rect">
            <a:avLst/>
          </a:prstGeom>
          <a:solidFill>
            <a:srgbClr val="0FFBF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3EA3EE07-DE7A-4C07-A3C3-9CB6FF53FFC7}"/>
              </a:ext>
            </a:extLst>
          </p:cNvPr>
          <p:cNvSpPr/>
          <p:nvPr userDrawn="1"/>
        </p:nvSpPr>
        <p:spPr>
          <a:xfrm>
            <a:off x="-3983837" y="10695599"/>
            <a:ext cx="1400831" cy="545267"/>
          </a:xfrm>
          <a:prstGeom prst="rect">
            <a:avLst/>
          </a:prstGeom>
          <a:solidFill>
            <a:srgbClr val="705EE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B0142FF1-C457-425F-9461-F99BA4ED7F2C}"/>
              </a:ext>
            </a:extLst>
          </p:cNvPr>
          <p:cNvSpPr/>
          <p:nvPr userDrawn="1"/>
        </p:nvSpPr>
        <p:spPr>
          <a:xfrm>
            <a:off x="-2583008" y="10695599"/>
            <a:ext cx="1400831" cy="545267"/>
          </a:xfrm>
          <a:prstGeom prst="rect">
            <a:avLst/>
          </a:prstGeom>
          <a:solidFill>
            <a:srgbClr val="A837D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6786003C-F295-407F-95FD-87D4EA3FE4BD}"/>
              </a:ext>
            </a:extLst>
          </p:cNvPr>
          <p:cNvSpPr txBox="1"/>
          <p:nvPr userDrawn="1"/>
        </p:nvSpPr>
        <p:spPr>
          <a:xfrm>
            <a:off x="-4940536" y="10074369"/>
            <a:ext cx="202619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Honor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52B2DFBC-29F4-40E0-B57F-ED2468E83996}"/>
              </a:ext>
            </a:extLst>
          </p:cNvPr>
          <p:cNvSpPr/>
          <p:nvPr userDrawn="1"/>
        </p:nvSpPr>
        <p:spPr>
          <a:xfrm>
            <a:off x="24988270" y="2679245"/>
            <a:ext cx="3345932" cy="844299"/>
          </a:xfrm>
          <a:prstGeom prst="rect">
            <a:avLst/>
          </a:prstGeom>
          <a:solidFill>
            <a:srgbClr val="00C9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86F1494F-C83C-4E42-87C8-F4526856CF96}"/>
              </a:ext>
            </a:extLst>
          </p:cNvPr>
          <p:cNvSpPr/>
          <p:nvPr userDrawn="1"/>
        </p:nvSpPr>
        <p:spPr>
          <a:xfrm>
            <a:off x="24988270" y="3529374"/>
            <a:ext cx="3345932" cy="844299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EFAEA67C-5D47-4C50-9C55-07175ADF1CF2}"/>
              </a:ext>
            </a:extLst>
          </p:cNvPr>
          <p:cNvSpPr/>
          <p:nvPr userDrawn="1"/>
        </p:nvSpPr>
        <p:spPr>
          <a:xfrm>
            <a:off x="24988270" y="4366767"/>
            <a:ext cx="3345932" cy="844299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3926C737-6B32-41A0-98B3-E7E4E6061067}"/>
              </a:ext>
            </a:extLst>
          </p:cNvPr>
          <p:cNvSpPr/>
          <p:nvPr userDrawn="1"/>
        </p:nvSpPr>
        <p:spPr>
          <a:xfrm>
            <a:off x="24988270" y="5204161"/>
            <a:ext cx="3345932" cy="844299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29A2D7E8-8E99-44D6-A2C5-759047C797D7}"/>
              </a:ext>
            </a:extLst>
          </p:cNvPr>
          <p:cNvSpPr/>
          <p:nvPr userDrawn="1"/>
        </p:nvSpPr>
        <p:spPr>
          <a:xfrm>
            <a:off x="24988270" y="6048459"/>
            <a:ext cx="3345932" cy="844299"/>
          </a:xfrm>
          <a:prstGeom prst="rect">
            <a:avLst/>
          </a:prstGeom>
          <a:solidFill>
            <a:srgbClr val="F0B51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511A0ED4-9628-44D9-8F67-CAB08B15C33F}"/>
              </a:ext>
            </a:extLst>
          </p:cNvPr>
          <p:cNvSpPr/>
          <p:nvPr userDrawn="1"/>
        </p:nvSpPr>
        <p:spPr>
          <a:xfrm>
            <a:off x="24988270" y="6853202"/>
            <a:ext cx="3345932" cy="844299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3A9CE24F-2BCB-43B3-A3AB-1411BE09EB25}"/>
              </a:ext>
            </a:extLst>
          </p:cNvPr>
          <p:cNvSpPr txBox="1"/>
          <p:nvPr userDrawn="1"/>
        </p:nvSpPr>
        <p:spPr>
          <a:xfrm>
            <a:off x="25237952" y="7045994"/>
            <a:ext cx="2881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vivo</a:t>
            </a:r>
            <a:r>
              <a:rPr kumimoji="1" lang="zh-CN" altLang="en-US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 </a:t>
            </a:r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NEX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D5EFEBF7-A366-48BC-9B99-124902AD53AF}"/>
              </a:ext>
            </a:extLst>
          </p:cNvPr>
          <p:cNvSpPr txBox="1"/>
          <p:nvPr userDrawn="1"/>
        </p:nvSpPr>
        <p:spPr>
          <a:xfrm>
            <a:off x="25305687" y="6223650"/>
            <a:ext cx="2813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vivo</a:t>
            </a:r>
            <a:r>
              <a:rPr kumimoji="1" lang="zh-CN" altLang="en-US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 </a:t>
            </a:r>
            <a:r>
              <a:rPr kumimoji="1" lang="en-US" altLang="zh-CN" sz="2800" b="0" i="0" dirty="0" err="1" smtClean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iQOO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grpSp>
        <p:nvGrpSpPr>
          <p:cNvPr id="145" name="组 65">
            <a:extLst>
              <a:ext uri="{FF2B5EF4-FFF2-40B4-BE49-F238E27FC236}">
                <a16:creationId xmlns:a16="http://schemas.microsoft.com/office/drawing/2014/main" id="{78886D46-F137-4D1D-B6BD-BEEFFC897379}"/>
              </a:ext>
            </a:extLst>
          </p:cNvPr>
          <p:cNvGrpSpPr/>
          <p:nvPr userDrawn="1"/>
        </p:nvGrpSpPr>
        <p:grpSpPr>
          <a:xfrm>
            <a:off x="-6801315" y="5537689"/>
            <a:ext cx="5619138" cy="578506"/>
            <a:chOff x="5058585" y="17758837"/>
            <a:chExt cx="4833751" cy="427203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F5EDAF70-7F14-43F6-B5E3-4415EEA310BB}"/>
                </a:ext>
              </a:extLst>
            </p:cNvPr>
            <p:cNvSpPr/>
            <p:nvPr userDrawn="1"/>
          </p:nvSpPr>
          <p:spPr>
            <a:xfrm>
              <a:off x="7494282" y="17758837"/>
              <a:ext cx="1199027" cy="427203"/>
            </a:xfrm>
            <a:prstGeom prst="rect">
              <a:avLst/>
            </a:prstGeom>
            <a:solidFill>
              <a:srgbClr val="003948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61CEC496-210D-4351-A90B-ADC6B435DB5E}"/>
                </a:ext>
              </a:extLst>
            </p:cNvPr>
            <p:cNvSpPr/>
            <p:nvPr userDrawn="1"/>
          </p:nvSpPr>
          <p:spPr>
            <a:xfrm>
              <a:off x="5058585" y="17758837"/>
              <a:ext cx="1215431" cy="427203"/>
            </a:xfrm>
            <a:prstGeom prst="rect">
              <a:avLst/>
            </a:prstGeom>
            <a:solidFill>
              <a:srgbClr val="00C878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E8394EB2-B65F-4590-BC56-2DEF9490873E}"/>
                </a:ext>
              </a:extLst>
            </p:cNvPr>
            <p:cNvSpPr/>
            <p:nvPr userDrawn="1"/>
          </p:nvSpPr>
          <p:spPr>
            <a:xfrm>
              <a:off x="8693309" y="17758837"/>
              <a:ext cx="1199027" cy="427203"/>
            </a:xfrm>
            <a:prstGeom prst="rect">
              <a:avLst/>
            </a:prstGeom>
            <a:solidFill>
              <a:srgbClr val="0070C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49" name="矩形 148">
              <a:extLst>
                <a:ext uri="{FF2B5EF4-FFF2-40B4-BE49-F238E27FC236}">
                  <a16:creationId xmlns:a16="http://schemas.microsoft.com/office/drawing/2014/main" id="{148222B2-96FA-4870-8FAF-92278301D5A0}"/>
                </a:ext>
              </a:extLst>
            </p:cNvPr>
            <p:cNvSpPr/>
            <p:nvPr userDrawn="1"/>
          </p:nvSpPr>
          <p:spPr>
            <a:xfrm>
              <a:off x="6267324" y="17758837"/>
              <a:ext cx="1215431" cy="427203"/>
            </a:xfrm>
            <a:prstGeom prst="rect">
              <a:avLst/>
            </a:prstGeom>
            <a:solidFill>
              <a:srgbClr val="66DECD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150" name="文本框 149">
            <a:extLst>
              <a:ext uri="{FF2B5EF4-FFF2-40B4-BE49-F238E27FC236}">
                <a16:creationId xmlns:a16="http://schemas.microsoft.com/office/drawing/2014/main" id="{CA990CC1-0372-4631-BD53-FFD250E8D139}"/>
              </a:ext>
            </a:extLst>
          </p:cNvPr>
          <p:cNvSpPr txBox="1"/>
          <p:nvPr userDrawn="1"/>
        </p:nvSpPr>
        <p:spPr>
          <a:xfrm>
            <a:off x="-4884440" y="4911838"/>
            <a:ext cx="191398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Oppo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grpSp>
        <p:nvGrpSpPr>
          <p:cNvPr id="151" name="组 88">
            <a:extLst>
              <a:ext uri="{FF2B5EF4-FFF2-40B4-BE49-F238E27FC236}">
                <a16:creationId xmlns:a16="http://schemas.microsoft.com/office/drawing/2014/main" id="{5C72FF8E-7076-4A65-9083-EA2AB5EFB26B}"/>
              </a:ext>
            </a:extLst>
          </p:cNvPr>
          <p:cNvGrpSpPr/>
          <p:nvPr userDrawn="1"/>
        </p:nvGrpSpPr>
        <p:grpSpPr>
          <a:xfrm>
            <a:off x="-6777036" y="7273869"/>
            <a:ext cx="5594859" cy="565735"/>
            <a:chOff x="10651243" y="17775861"/>
            <a:chExt cx="4775839" cy="427203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BDDC4288-CE49-47F8-8346-4F04B6321DEB}"/>
                </a:ext>
              </a:extLst>
            </p:cNvPr>
            <p:cNvSpPr/>
            <p:nvPr userDrawn="1"/>
          </p:nvSpPr>
          <p:spPr>
            <a:xfrm>
              <a:off x="14228055" y="17775861"/>
              <a:ext cx="1199027" cy="427203"/>
            </a:xfrm>
            <a:prstGeom prst="rect">
              <a:avLst/>
            </a:prstGeom>
            <a:solidFill>
              <a:srgbClr val="FF757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53" name="矩形 152">
              <a:extLst>
                <a:ext uri="{FF2B5EF4-FFF2-40B4-BE49-F238E27FC236}">
                  <a16:creationId xmlns:a16="http://schemas.microsoft.com/office/drawing/2014/main" id="{76FF4F58-E76F-4D91-AADE-26FB1B2A7962}"/>
                </a:ext>
              </a:extLst>
            </p:cNvPr>
            <p:cNvSpPr/>
            <p:nvPr userDrawn="1"/>
          </p:nvSpPr>
          <p:spPr>
            <a:xfrm>
              <a:off x="11850271" y="17775861"/>
              <a:ext cx="1199027" cy="427203"/>
            </a:xfrm>
            <a:prstGeom prst="rect">
              <a:avLst/>
            </a:prstGeom>
            <a:solidFill>
              <a:srgbClr val="7A0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B76174BF-F8E2-43BE-B9D8-E760331A6E0D}"/>
                </a:ext>
              </a:extLst>
            </p:cNvPr>
            <p:cNvSpPr/>
            <p:nvPr userDrawn="1"/>
          </p:nvSpPr>
          <p:spPr>
            <a:xfrm>
              <a:off x="10651243" y="17775861"/>
              <a:ext cx="1199027" cy="427203"/>
            </a:xfrm>
            <a:prstGeom prst="rect">
              <a:avLst/>
            </a:prstGeom>
            <a:solidFill>
              <a:srgbClr val="FF3219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55" name="矩形 154">
              <a:extLst>
                <a:ext uri="{FF2B5EF4-FFF2-40B4-BE49-F238E27FC236}">
                  <a16:creationId xmlns:a16="http://schemas.microsoft.com/office/drawing/2014/main" id="{E6755A15-8461-4FAD-A44A-B00A5966F672}"/>
                </a:ext>
              </a:extLst>
            </p:cNvPr>
            <p:cNvSpPr/>
            <p:nvPr userDrawn="1"/>
          </p:nvSpPr>
          <p:spPr>
            <a:xfrm>
              <a:off x="13035754" y="17775861"/>
              <a:ext cx="1199027" cy="427203"/>
            </a:xfrm>
            <a:prstGeom prst="rect">
              <a:avLst/>
            </a:prstGeom>
            <a:solidFill>
              <a:srgbClr val="36121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156" name="文本框 155">
            <a:extLst>
              <a:ext uri="{FF2B5EF4-FFF2-40B4-BE49-F238E27FC236}">
                <a16:creationId xmlns:a16="http://schemas.microsoft.com/office/drawing/2014/main" id="{F97E3E23-E438-4C50-AF76-4D672A4E190B}"/>
              </a:ext>
            </a:extLst>
          </p:cNvPr>
          <p:cNvSpPr txBox="1"/>
          <p:nvPr userDrawn="1"/>
        </p:nvSpPr>
        <p:spPr>
          <a:xfrm>
            <a:off x="-5015883" y="6648018"/>
            <a:ext cx="21768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Huawei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C6832770-6E47-42BA-AC84-7E1F9C210598}"/>
              </a:ext>
            </a:extLst>
          </p:cNvPr>
          <p:cNvSpPr txBox="1"/>
          <p:nvPr userDrawn="1"/>
        </p:nvSpPr>
        <p:spPr>
          <a:xfrm>
            <a:off x="-5325922" y="7346385"/>
            <a:ext cx="129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P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F653F43E-0991-476A-9678-190E90E34B3C}"/>
              </a:ext>
            </a:extLst>
          </p:cNvPr>
          <p:cNvSpPr txBox="1"/>
          <p:nvPr userDrawn="1"/>
        </p:nvSpPr>
        <p:spPr>
          <a:xfrm>
            <a:off x="-3908097" y="7334864"/>
            <a:ext cx="129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Mate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C0CBB01A-910A-44C7-A536-292554DA85D0}"/>
              </a:ext>
            </a:extLst>
          </p:cNvPr>
          <p:cNvSpPr txBox="1"/>
          <p:nvPr userDrawn="1"/>
        </p:nvSpPr>
        <p:spPr>
          <a:xfrm>
            <a:off x="-2586922" y="7336495"/>
            <a:ext cx="1404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Nova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1E5679E1-2B31-4FDA-91F9-7C12CF82FD20}"/>
              </a:ext>
            </a:extLst>
          </p:cNvPr>
          <p:cNvSpPr txBox="1"/>
          <p:nvPr userDrawn="1"/>
        </p:nvSpPr>
        <p:spPr>
          <a:xfrm>
            <a:off x="-2527807" y="5600458"/>
            <a:ext cx="129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R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9A2B7A85-667A-475E-A961-D0D009227BB3}"/>
              </a:ext>
            </a:extLst>
          </p:cNvPr>
          <p:cNvSpPr txBox="1"/>
          <p:nvPr userDrawn="1"/>
        </p:nvSpPr>
        <p:spPr>
          <a:xfrm>
            <a:off x="-3983268" y="5659061"/>
            <a:ext cx="14206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Find X</a:t>
            </a:r>
          </a:p>
          <a:p>
            <a:pPr algn="ctr"/>
            <a:endParaRPr kumimoji="1" lang="zh-CN" altLang="en-US" sz="18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41245889-D887-458C-9EA7-751F77DD16C6}"/>
              </a:ext>
            </a:extLst>
          </p:cNvPr>
          <p:cNvSpPr txBox="1"/>
          <p:nvPr userDrawn="1"/>
        </p:nvSpPr>
        <p:spPr>
          <a:xfrm>
            <a:off x="-5327524" y="5614846"/>
            <a:ext cx="129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K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998DFA5A-28BE-4E3B-9100-B317DD0B8183}"/>
              </a:ext>
            </a:extLst>
          </p:cNvPr>
          <p:cNvSpPr txBox="1"/>
          <p:nvPr userDrawn="1"/>
        </p:nvSpPr>
        <p:spPr>
          <a:xfrm>
            <a:off x="24499856" y="1848757"/>
            <a:ext cx="441650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vivo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sp>
        <p:nvSpPr>
          <p:cNvPr id="73" name="内容占位符 3">
            <a:extLst>
              <a:ext uri="{FF2B5EF4-FFF2-40B4-BE49-F238E27FC236}">
                <a16:creationId xmlns:a16="http://schemas.microsoft.com/office/drawing/2014/main" id="{A72C82FA-F9C4-0443-AE12-0400822AB902}"/>
              </a:ext>
            </a:extLst>
          </p:cNvPr>
          <p:cNvSpPr>
            <a:spLocks noGrp="1"/>
          </p:cNvSpPr>
          <p:nvPr>
            <p:ph sz="quarter" idx="59"/>
          </p:nvPr>
        </p:nvSpPr>
        <p:spPr>
          <a:xfrm>
            <a:off x="1135269" y="2706954"/>
            <a:ext cx="22064723" cy="10263643"/>
          </a:xfrm>
        </p:spPr>
        <p:txBody>
          <a:bodyPr anchor="t">
            <a:normAutofit/>
          </a:bodyPr>
          <a:lstStyle>
            <a:lvl1pPr marL="457200" indent="-4572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3200" b="0" i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1pPr>
            <a:lvl2pPr marL="738188" indent="-4572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3200" b="0" i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2pPr>
            <a:lvl3pPr marL="1081087" indent="-4572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3200" b="0" i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3pPr>
            <a:lvl4pPr marL="2247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4pPr>
            <a:lvl5pPr marL="288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</a:t>
            </a:r>
            <a:r>
              <a:rPr kumimoji="1" lang="zh-CN" altLang="en-US" dirty="0" smtClean="0"/>
              <a:t>级</a:t>
            </a:r>
            <a:endParaRPr kumimoji="1" lang="zh-CN" altLang="en-US" dirty="0"/>
          </a:p>
        </p:txBody>
      </p:sp>
      <p:pic>
        <p:nvPicPr>
          <p:cNvPr id="63" name="图片 6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50108" y="635389"/>
            <a:ext cx="1959142" cy="515403"/>
          </a:xfrm>
          <a:prstGeom prst="rect">
            <a:avLst/>
          </a:prstGeom>
        </p:spPr>
      </p:pic>
      <p:sp>
        <p:nvSpPr>
          <p:cNvPr id="67" name="Textplatzhalter 8"/>
          <p:cNvSpPr>
            <a:spLocks noGrp="1"/>
          </p:cNvSpPr>
          <p:nvPr>
            <p:ph type="body" sz="quarter" idx="61" hasCustomPrompt="1"/>
          </p:nvPr>
        </p:nvSpPr>
        <p:spPr>
          <a:xfrm>
            <a:off x="1121414" y="560144"/>
            <a:ext cx="18387241" cy="913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5200" b="0" i="0" cap="none" baseline="0">
                <a:solidFill>
                  <a:schemeClr val="tx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  <a:cs typeface="vivo type CN简 Regular" panose="02000500000000000000" pitchFamily="50" charset="-122"/>
              </a:defRPr>
            </a:lvl1pPr>
          </a:lstStyle>
          <a:p>
            <a:pPr lvl="0"/>
            <a:r>
              <a:rPr lang="zh-CN" altLang="en-US" noProof="0" dirty="0" smtClean="0"/>
              <a:t>标题可在此处添加</a:t>
            </a:r>
            <a:endParaRPr lang="en-US" altLang="zh-CN" noProof="0" dirty="0"/>
          </a:p>
        </p:txBody>
      </p:sp>
      <p:sp>
        <p:nvSpPr>
          <p:cNvPr id="68" name="Textplatzhalter 8"/>
          <p:cNvSpPr>
            <a:spLocks noGrp="1"/>
          </p:cNvSpPr>
          <p:nvPr>
            <p:ph type="body" sz="quarter" idx="62" hasCustomPrompt="1"/>
          </p:nvPr>
        </p:nvSpPr>
        <p:spPr>
          <a:xfrm>
            <a:off x="1121414" y="1484739"/>
            <a:ext cx="18387241" cy="53406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4400" b="0" i="0" cap="none" baseline="0">
                <a:solidFill>
                  <a:schemeClr val="bg1">
                    <a:lumMod val="65000"/>
                  </a:schemeClr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  <a:cs typeface="vivo type CN简 Regular" panose="02000500000000000000" pitchFamily="50" charset="-122"/>
              </a:defRPr>
            </a:lvl1pPr>
          </a:lstStyle>
          <a:p>
            <a:pPr lvl="0"/>
            <a:r>
              <a:rPr lang="zh-CN" altLang="en-US" noProof="0" dirty="0" smtClean="0"/>
              <a:t>副标题可在此处添加</a:t>
            </a:r>
            <a:endParaRPr lang="en-US" altLang="zh-CN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1" pos="694" userDrawn="1">
          <p15:clr>
            <a:srgbClr val="FBAE40"/>
          </p15:clr>
        </p15:guide>
        <p15:guide id="12" pos="354">
          <p15:clr>
            <a:srgbClr val="FBAE40"/>
          </p15:clr>
        </p15:guide>
        <p15:guide id="14" pos="14620">
          <p15:clr>
            <a:srgbClr val="FBAE40"/>
          </p15:clr>
        </p15:guide>
        <p15:guide id="15" pos="15006">
          <p15:clr>
            <a:srgbClr val="FBAE40"/>
          </p15:clr>
        </p15:guide>
        <p15:guide id="24" orient="horz" pos="8153">
          <p15:clr>
            <a:srgbClr val="FBAE40"/>
          </p15:clr>
        </p15:guide>
        <p15:guide id="25" orient="horz" pos="487" userDrawn="1">
          <p15:clr>
            <a:srgbClr val="FBAE40"/>
          </p15:clr>
        </p15:guide>
        <p15:guide id="26" orient="horz" pos="168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9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 userDrawn="1"/>
        </p:nvSpPr>
        <p:spPr>
          <a:xfrm>
            <a:off x="1138238" y="2612371"/>
            <a:ext cx="22071012" cy="10330517"/>
          </a:xfrm>
          <a:prstGeom prst="rect">
            <a:avLst/>
          </a:prstGeom>
          <a:solidFill>
            <a:srgbClr val="F3F2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80" name="内容占位符 3">
            <a:extLst>
              <a:ext uri="{FF2B5EF4-FFF2-40B4-BE49-F238E27FC236}">
                <a16:creationId xmlns:a16="http://schemas.microsoft.com/office/drawing/2014/main" id="{A72C82FA-F9C4-0443-AE12-0400822AB902}"/>
              </a:ext>
            </a:extLst>
          </p:cNvPr>
          <p:cNvSpPr>
            <a:spLocks noGrp="1"/>
          </p:cNvSpPr>
          <p:nvPr>
            <p:ph sz="quarter" idx="57"/>
          </p:nvPr>
        </p:nvSpPr>
        <p:spPr>
          <a:xfrm>
            <a:off x="1749424" y="2997783"/>
            <a:ext cx="20883563" cy="9584742"/>
          </a:xfrm>
        </p:spPr>
        <p:txBody>
          <a:bodyPr anchor="t">
            <a:normAutofit/>
          </a:bodyPr>
          <a:lstStyle>
            <a:lvl1pPr marL="457200" indent="-4572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3200" b="0" i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1pPr>
            <a:lvl2pPr marL="738188" indent="-4572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3200" b="0" i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2pPr>
            <a:lvl3pPr marL="1081087" indent="-4572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3200" b="0" i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3pPr>
            <a:lvl4pPr marL="2247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4pPr>
            <a:lvl5pPr marL="288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</a:t>
            </a:r>
            <a:r>
              <a:rPr kumimoji="1" lang="zh-CN" altLang="en-US" dirty="0" smtClean="0"/>
              <a:t>级</a:t>
            </a:r>
            <a:endParaRPr kumimoji="1" lang="zh-CN" altLang="en-US" dirty="0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4AD5F27D-D5C7-4A9F-9875-09709C9E9521}"/>
              </a:ext>
            </a:extLst>
          </p:cNvPr>
          <p:cNvSpPr/>
          <p:nvPr userDrawn="1"/>
        </p:nvSpPr>
        <p:spPr>
          <a:xfrm>
            <a:off x="-5190548" y="375253"/>
            <a:ext cx="25305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0" i="0" dirty="0">
                <a:solidFill>
                  <a:srgbClr val="415FFF"/>
                </a:solidFill>
                <a:latin typeface="vivo type CN简 Regular" panose="02000500000000000000" charset="-122"/>
                <a:ea typeface="vivo type CN简 Regular" panose="02000500000000000000" charset="-122"/>
                <a:cs typeface="vivo type CN简 Regular" panose="02000500000000000000" charset="-122"/>
              </a:rPr>
              <a:t>#</a:t>
            </a:r>
            <a:r>
              <a:rPr lang="zh-CN" altLang="en-US" sz="3200" b="0" i="0" dirty="0">
                <a:solidFill>
                  <a:srgbClr val="415FFF"/>
                </a:solidFill>
                <a:latin typeface="vivo type CN简 Regular" panose="02000500000000000000" charset="-122"/>
                <a:ea typeface="vivo type CN简 Regular" panose="02000500000000000000" charset="-122"/>
                <a:cs typeface="vivo type CN简 Regular" panose="02000500000000000000" charset="-122"/>
              </a:rPr>
              <a:t>竞品颜色</a:t>
            </a:r>
            <a:endParaRPr lang="zh-CN" altLang="en-US" sz="3200" dirty="0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06674B41-8AB5-418A-B2A6-A4E1CEB01D05}"/>
              </a:ext>
            </a:extLst>
          </p:cNvPr>
          <p:cNvSpPr/>
          <p:nvPr userDrawn="1"/>
        </p:nvSpPr>
        <p:spPr>
          <a:xfrm>
            <a:off x="25395955" y="844550"/>
            <a:ext cx="25305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0" i="0" dirty="0">
                <a:solidFill>
                  <a:srgbClr val="415FFF"/>
                </a:solidFill>
                <a:latin typeface="vivo type CN简 Regular" panose="02000500000000000000" charset="-122"/>
                <a:ea typeface="vivo type CN简 Regular" panose="02000500000000000000" charset="-122"/>
                <a:cs typeface="vivo type CN简 Regular" panose="02000500000000000000" charset="-122"/>
              </a:rPr>
              <a:t>#</a:t>
            </a:r>
            <a:r>
              <a:rPr lang="zh-CN" altLang="en-US" sz="3200" b="0" i="0" dirty="0">
                <a:solidFill>
                  <a:srgbClr val="415FFF"/>
                </a:solidFill>
                <a:latin typeface="vivo type CN简 Regular" panose="02000500000000000000" charset="-122"/>
                <a:ea typeface="vivo type CN简 Regular" panose="02000500000000000000" charset="-122"/>
                <a:cs typeface="vivo type CN简 Regular" panose="02000500000000000000" charset="-122"/>
              </a:rPr>
              <a:t>品牌颜色</a:t>
            </a:r>
            <a:endParaRPr lang="zh-CN" altLang="en-US" sz="3200" dirty="0"/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E5D135F8-CE83-45AA-9046-9423636D71A8}"/>
              </a:ext>
            </a:extLst>
          </p:cNvPr>
          <p:cNvSpPr txBox="1"/>
          <p:nvPr userDrawn="1"/>
        </p:nvSpPr>
        <p:spPr>
          <a:xfrm>
            <a:off x="-4896465" y="1490231"/>
            <a:ext cx="193803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Apple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grpSp>
        <p:nvGrpSpPr>
          <p:cNvPr id="110" name="组 176">
            <a:extLst>
              <a:ext uri="{FF2B5EF4-FFF2-40B4-BE49-F238E27FC236}">
                <a16:creationId xmlns:a16="http://schemas.microsoft.com/office/drawing/2014/main" id="{BC91147A-04F1-4334-83E7-E59B129AE63B}"/>
              </a:ext>
            </a:extLst>
          </p:cNvPr>
          <p:cNvGrpSpPr/>
          <p:nvPr userDrawn="1"/>
        </p:nvGrpSpPr>
        <p:grpSpPr>
          <a:xfrm>
            <a:off x="-6773395" y="2090748"/>
            <a:ext cx="5591218" cy="553087"/>
            <a:chOff x="-5043485" y="1380803"/>
            <a:chExt cx="4785749" cy="427203"/>
          </a:xfrm>
        </p:grpSpPr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F15B98BC-8F57-41B1-8A1C-7A8E834342E6}"/>
                </a:ext>
              </a:extLst>
            </p:cNvPr>
            <p:cNvSpPr/>
            <p:nvPr userDrawn="1"/>
          </p:nvSpPr>
          <p:spPr>
            <a:xfrm>
              <a:off x="-3854817" y="1380803"/>
              <a:ext cx="1199027" cy="42720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AFD15B29-3001-43AA-B0BA-F13276D0A6F9}"/>
                </a:ext>
              </a:extLst>
            </p:cNvPr>
            <p:cNvSpPr/>
            <p:nvPr userDrawn="1"/>
          </p:nvSpPr>
          <p:spPr>
            <a:xfrm>
              <a:off x="-2655790" y="1380803"/>
              <a:ext cx="1199027" cy="42720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9A8A9205-5B21-4B94-B412-A4C16DE03D28}"/>
                </a:ext>
              </a:extLst>
            </p:cNvPr>
            <p:cNvSpPr/>
            <p:nvPr userDrawn="1"/>
          </p:nvSpPr>
          <p:spPr>
            <a:xfrm>
              <a:off x="-5043485" y="1380803"/>
              <a:ext cx="1199027" cy="4272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290AC77C-75CD-42C5-BAF5-1BCC42B9230F}"/>
                </a:ext>
              </a:extLst>
            </p:cNvPr>
            <p:cNvSpPr/>
            <p:nvPr userDrawn="1"/>
          </p:nvSpPr>
          <p:spPr>
            <a:xfrm>
              <a:off x="-1456763" y="1380803"/>
              <a:ext cx="1199027" cy="427203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116" name="文本框 115">
            <a:extLst>
              <a:ext uri="{FF2B5EF4-FFF2-40B4-BE49-F238E27FC236}">
                <a16:creationId xmlns:a16="http://schemas.microsoft.com/office/drawing/2014/main" id="{D6E44363-DFE6-4D67-851F-F665EB66A1FE}"/>
              </a:ext>
            </a:extLst>
          </p:cNvPr>
          <p:cNvSpPr txBox="1"/>
          <p:nvPr userDrawn="1"/>
        </p:nvSpPr>
        <p:spPr>
          <a:xfrm>
            <a:off x="-5171377" y="3175658"/>
            <a:ext cx="248786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Samsung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grpSp>
        <p:nvGrpSpPr>
          <p:cNvPr id="117" name="组 183">
            <a:extLst>
              <a:ext uri="{FF2B5EF4-FFF2-40B4-BE49-F238E27FC236}">
                <a16:creationId xmlns:a16="http://schemas.microsoft.com/office/drawing/2014/main" id="{D79B0E22-ADE6-44A4-8AB2-22731488D53F}"/>
              </a:ext>
            </a:extLst>
          </p:cNvPr>
          <p:cNvGrpSpPr/>
          <p:nvPr userDrawn="1"/>
        </p:nvGrpSpPr>
        <p:grpSpPr>
          <a:xfrm>
            <a:off x="-6773395" y="3767590"/>
            <a:ext cx="5591218" cy="612425"/>
            <a:chOff x="16164196" y="17698000"/>
            <a:chExt cx="4785749" cy="427203"/>
          </a:xfrm>
        </p:grpSpPr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C1009C96-2E96-4ACB-92F9-674430C337BB}"/>
                </a:ext>
              </a:extLst>
            </p:cNvPr>
            <p:cNvSpPr/>
            <p:nvPr userDrawn="1"/>
          </p:nvSpPr>
          <p:spPr>
            <a:xfrm>
              <a:off x="17352864" y="17698000"/>
              <a:ext cx="1199027" cy="427203"/>
            </a:xfrm>
            <a:prstGeom prst="rect">
              <a:avLst/>
            </a:prstGeom>
            <a:solidFill>
              <a:srgbClr val="8C00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D6A8EAA3-71AD-44D3-8110-770AAE2911C1}"/>
                </a:ext>
              </a:extLst>
            </p:cNvPr>
            <p:cNvSpPr/>
            <p:nvPr userDrawn="1"/>
          </p:nvSpPr>
          <p:spPr>
            <a:xfrm>
              <a:off x="18551891" y="17698000"/>
              <a:ext cx="1199027" cy="427203"/>
            </a:xfrm>
            <a:prstGeom prst="rect">
              <a:avLst/>
            </a:prstGeom>
            <a:solidFill>
              <a:srgbClr val="7832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7D5099CC-3A87-4B0F-8799-797A5B24275C}"/>
                </a:ext>
              </a:extLst>
            </p:cNvPr>
            <p:cNvSpPr/>
            <p:nvPr userDrawn="1"/>
          </p:nvSpPr>
          <p:spPr>
            <a:xfrm>
              <a:off x="19750918" y="17698000"/>
              <a:ext cx="1199027" cy="427203"/>
            </a:xfrm>
            <a:prstGeom prst="rect">
              <a:avLst/>
            </a:prstGeom>
            <a:solidFill>
              <a:srgbClr val="6700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4BAD3E1A-B640-4BAD-B3B9-EDFD92AB0739}"/>
                </a:ext>
              </a:extLst>
            </p:cNvPr>
            <p:cNvSpPr/>
            <p:nvPr userDrawn="1"/>
          </p:nvSpPr>
          <p:spPr>
            <a:xfrm>
              <a:off x="16164196" y="17698000"/>
              <a:ext cx="1199027" cy="427203"/>
            </a:xfrm>
            <a:prstGeom prst="rect">
              <a:avLst/>
            </a:prstGeom>
            <a:solidFill>
              <a:srgbClr val="8C6D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122" name="矩形 121">
            <a:extLst>
              <a:ext uri="{FF2B5EF4-FFF2-40B4-BE49-F238E27FC236}">
                <a16:creationId xmlns:a16="http://schemas.microsoft.com/office/drawing/2014/main" id="{E6081A9A-FE9E-493E-BFB8-5527ACD7BA8C}"/>
              </a:ext>
            </a:extLst>
          </p:cNvPr>
          <p:cNvSpPr/>
          <p:nvPr userDrawn="1"/>
        </p:nvSpPr>
        <p:spPr>
          <a:xfrm>
            <a:off x="-5384668" y="12403163"/>
            <a:ext cx="1400831" cy="545267"/>
          </a:xfrm>
          <a:prstGeom prst="rect">
            <a:avLst/>
          </a:prstGeom>
          <a:solidFill>
            <a:srgbClr val="0033B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964A4DA9-C654-4629-9B88-8C120CBD9143}"/>
              </a:ext>
            </a:extLst>
          </p:cNvPr>
          <p:cNvSpPr/>
          <p:nvPr userDrawn="1"/>
        </p:nvSpPr>
        <p:spPr>
          <a:xfrm>
            <a:off x="-6795697" y="12403163"/>
            <a:ext cx="1411029" cy="545268"/>
          </a:xfrm>
          <a:prstGeom prst="rect">
            <a:avLst/>
          </a:prstGeom>
          <a:solidFill>
            <a:srgbClr val="0A00C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3960D003-2CBE-4A3F-8F1B-9155474EA13D}"/>
              </a:ext>
            </a:extLst>
          </p:cNvPr>
          <p:cNvSpPr/>
          <p:nvPr userDrawn="1"/>
        </p:nvSpPr>
        <p:spPr>
          <a:xfrm>
            <a:off x="-3983837" y="12398542"/>
            <a:ext cx="1400831" cy="545267"/>
          </a:xfrm>
          <a:prstGeom prst="rect">
            <a:avLst/>
          </a:prstGeom>
          <a:solidFill>
            <a:srgbClr val="012889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7C216689-237B-4999-AEC7-CB5C1B85D910}"/>
              </a:ext>
            </a:extLst>
          </p:cNvPr>
          <p:cNvSpPr/>
          <p:nvPr userDrawn="1"/>
        </p:nvSpPr>
        <p:spPr>
          <a:xfrm>
            <a:off x="-2583008" y="12398542"/>
            <a:ext cx="1400831" cy="545267"/>
          </a:xfrm>
          <a:prstGeom prst="rect">
            <a:avLst/>
          </a:prstGeom>
          <a:solidFill>
            <a:srgbClr val="00095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122D17B5-E76E-4C73-B785-50DACF6A6C40}"/>
              </a:ext>
            </a:extLst>
          </p:cNvPr>
          <p:cNvSpPr txBox="1"/>
          <p:nvPr userDrawn="1"/>
        </p:nvSpPr>
        <p:spPr>
          <a:xfrm>
            <a:off x="-4902062" y="11721135"/>
            <a:ext cx="194925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其他品牌颜色</a:t>
            </a:r>
          </a:p>
        </p:txBody>
      </p:sp>
      <p:grpSp>
        <p:nvGrpSpPr>
          <p:cNvPr id="133" name="组 209">
            <a:extLst>
              <a:ext uri="{FF2B5EF4-FFF2-40B4-BE49-F238E27FC236}">
                <a16:creationId xmlns:a16="http://schemas.microsoft.com/office/drawing/2014/main" id="{1C5BCE5C-9A4A-44CE-B076-8223A072EED6}"/>
              </a:ext>
            </a:extLst>
          </p:cNvPr>
          <p:cNvGrpSpPr/>
          <p:nvPr userDrawn="1"/>
        </p:nvGrpSpPr>
        <p:grpSpPr>
          <a:xfrm>
            <a:off x="-6795697" y="8992657"/>
            <a:ext cx="5613520" cy="549889"/>
            <a:chOff x="-3429000" y="10020646"/>
            <a:chExt cx="3171264" cy="549889"/>
          </a:xfrm>
        </p:grpSpPr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C4FF9E1F-736C-4BB0-BC8F-B19842F96B1C}"/>
                </a:ext>
              </a:extLst>
            </p:cNvPr>
            <p:cNvSpPr/>
            <p:nvPr userDrawn="1"/>
          </p:nvSpPr>
          <p:spPr>
            <a:xfrm>
              <a:off x="-2631863" y="10025267"/>
              <a:ext cx="791376" cy="545267"/>
            </a:xfrm>
            <a:prstGeom prst="rect">
              <a:avLst/>
            </a:prstGeom>
            <a:solidFill>
              <a:srgbClr val="FF59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DE7E864A-ACEE-441D-A591-E1162D7AA7F0}"/>
                </a:ext>
              </a:extLst>
            </p:cNvPr>
            <p:cNvSpPr/>
            <p:nvPr userDrawn="1"/>
          </p:nvSpPr>
          <p:spPr>
            <a:xfrm>
              <a:off x="-3429000" y="10025267"/>
              <a:ext cx="797137" cy="545268"/>
            </a:xfrm>
            <a:prstGeom prst="rect">
              <a:avLst/>
            </a:prstGeom>
            <a:solidFill>
              <a:srgbClr val="FFA31E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486CED56-4F70-45D3-939E-047B4F1C3750}"/>
                </a:ext>
              </a:extLst>
            </p:cNvPr>
            <p:cNvSpPr/>
            <p:nvPr userDrawn="1"/>
          </p:nvSpPr>
          <p:spPr>
            <a:xfrm>
              <a:off x="-1840487" y="10020646"/>
              <a:ext cx="791376" cy="545267"/>
            </a:xfrm>
            <a:prstGeom prst="rect">
              <a:avLst/>
            </a:prstGeom>
            <a:solidFill>
              <a:srgbClr val="DE4F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3D4EA556-D66E-49BB-8250-6D4CC9FDC26E}"/>
                </a:ext>
              </a:extLst>
            </p:cNvPr>
            <p:cNvSpPr/>
            <p:nvPr userDrawn="1"/>
          </p:nvSpPr>
          <p:spPr>
            <a:xfrm>
              <a:off x="-1049112" y="10020646"/>
              <a:ext cx="791376" cy="545267"/>
            </a:xfrm>
            <a:prstGeom prst="rect">
              <a:avLst/>
            </a:prstGeom>
            <a:solidFill>
              <a:srgbClr val="C646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140" name="文本框 139">
            <a:extLst>
              <a:ext uri="{FF2B5EF4-FFF2-40B4-BE49-F238E27FC236}">
                <a16:creationId xmlns:a16="http://schemas.microsoft.com/office/drawing/2014/main" id="{6C23F85E-E61C-481D-A958-9F44748BAD78}"/>
              </a:ext>
            </a:extLst>
          </p:cNvPr>
          <p:cNvSpPr txBox="1"/>
          <p:nvPr userDrawn="1"/>
        </p:nvSpPr>
        <p:spPr>
          <a:xfrm>
            <a:off x="-4969393" y="8371427"/>
            <a:ext cx="208390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Xiaomi 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43825588-F53E-4D53-87F1-1F7F5F084A9D}"/>
              </a:ext>
            </a:extLst>
          </p:cNvPr>
          <p:cNvSpPr/>
          <p:nvPr userDrawn="1"/>
        </p:nvSpPr>
        <p:spPr>
          <a:xfrm>
            <a:off x="-5384668" y="10700220"/>
            <a:ext cx="1400831" cy="545267"/>
          </a:xfrm>
          <a:prstGeom prst="rect">
            <a:avLst/>
          </a:prstGeom>
          <a:solidFill>
            <a:srgbClr val="348DF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FA5127E7-58BD-4DCE-B590-C6F71604C199}"/>
              </a:ext>
            </a:extLst>
          </p:cNvPr>
          <p:cNvSpPr/>
          <p:nvPr userDrawn="1"/>
        </p:nvSpPr>
        <p:spPr>
          <a:xfrm>
            <a:off x="-6795697" y="10700220"/>
            <a:ext cx="1411029" cy="545268"/>
          </a:xfrm>
          <a:prstGeom prst="rect">
            <a:avLst/>
          </a:prstGeom>
          <a:solidFill>
            <a:srgbClr val="0FFBF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9194E39A-9CDC-44DC-A683-BD2033EF1352}"/>
              </a:ext>
            </a:extLst>
          </p:cNvPr>
          <p:cNvSpPr/>
          <p:nvPr userDrawn="1"/>
        </p:nvSpPr>
        <p:spPr>
          <a:xfrm>
            <a:off x="-3983837" y="10695599"/>
            <a:ext cx="1400831" cy="545267"/>
          </a:xfrm>
          <a:prstGeom prst="rect">
            <a:avLst/>
          </a:prstGeom>
          <a:solidFill>
            <a:srgbClr val="705EE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8AFE8B00-A0EF-4423-BB33-61331F539F5C}"/>
              </a:ext>
            </a:extLst>
          </p:cNvPr>
          <p:cNvSpPr/>
          <p:nvPr userDrawn="1"/>
        </p:nvSpPr>
        <p:spPr>
          <a:xfrm>
            <a:off x="-2583008" y="10695599"/>
            <a:ext cx="1400831" cy="545267"/>
          </a:xfrm>
          <a:prstGeom prst="rect">
            <a:avLst/>
          </a:prstGeom>
          <a:solidFill>
            <a:srgbClr val="A837D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6A26F3A1-5B2F-4F8E-A535-132CE2F9CC67}"/>
              </a:ext>
            </a:extLst>
          </p:cNvPr>
          <p:cNvSpPr txBox="1"/>
          <p:nvPr userDrawn="1"/>
        </p:nvSpPr>
        <p:spPr>
          <a:xfrm>
            <a:off x="-4940536" y="10074369"/>
            <a:ext cx="202619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Honor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C5E28761-5482-4E31-B473-3823DC9B407C}"/>
              </a:ext>
            </a:extLst>
          </p:cNvPr>
          <p:cNvSpPr/>
          <p:nvPr userDrawn="1"/>
        </p:nvSpPr>
        <p:spPr>
          <a:xfrm>
            <a:off x="24988270" y="2679245"/>
            <a:ext cx="3345932" cy="844299"/>
          </a:xfrm>
          <a:prstGeom prst="rect">
            <a:avLst/>
          </a:prstGeom>
          <a:solidFill>
            <a:srgbClr val="00C9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CAC9E3AF-0034-4CB9-B634-61C302400374}"/>
              </a:ext>
            </a:extLst>
          </p:cNvPr>
          <p:cNvSpPr/>
          <p:nvPr userDrawn="1"/>
        </p:nvSpPr>
        <p:spPr>
          <a:xfrm>
            <a:off x="24988270" y="3529374"/>
            <a:ext cx="3345932" cy="844299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0220C5A9-BBCB-4A16-9619-C5BCCDCDD3A7}"/>
              </a:ext>
            </a:extLst>
          </p:cNvPr>
          <p:cNvSpPr/>
          <p:nvPr userDrawn="1"/>
        </p:nvSpPr>
        <p:spPr>
          <a:xfrm>
            <a:off x="24988270" y="4366767"/>
            <a:ext cx="3345932" cy="844299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DD2F255E-AA79-4D27-8226-0110A82BAF7C}"/>
              </a:ext>
            </a:extLst>
          </p:cNvPr>
          <p:cNvSpPr/>
          <p:nvPr userDrawn="1"/>
        </p:nvSpPr>
        <p:spPr>
          <a:xfrm>
            <a:off x="24988270" y="5204161"/>
            <a:ext cx="3345932" cy="844299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9AD7F584-91C4-40D7-A1E5-0E9EB2B11B24}"/>
              </a:ext>
            </a:extLst>
          </p:cNvPr>
          <p:cNvSpPr/>
          <p:nvPr userDrawn="1"/>
        </p:nvSpPr>
        <p:spPr>
          <a:xfrm>
            <a:off x="24988270" y="6048459"/>
            <a:ext cx="3345932" cy="844299"/>
          </a:xfrm>
          <a:prstGeom prst="rect">
            <a:avLst/>
          </a:prstGeom>
          <a:solidFill>
            <a:srgbClr val="F0B51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56A023D3-2E60-48AF-8544-0E14E91D7CC1}"/>
              </a:ext>
            </a:extLst>
          </p:cNvPr>
          <p:cNvSpPr/>
          <p:nvPr userDrawn="1"/>
        </p:nvSpPr>
        <p:spPr>
          <a:xfrm>
            <a:off x="24988270" y="6853202"/>
            <a:ext cx="3345932" cy="844299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7AE79BA5-186D-4484-A161-FF234B43149C}"/>
              </a:ext>
            </a:extLst>
          </p:cNvPr>
          <p:cNvSpPr txBox="1"/>
          <p:nvPr userDrawn="1"/>
        </p:nvSpPr>
        <p:spPr>
          <a:xfrm>
            <a:off x="25237952" y="7045994"/>
            <a:ext cx="2881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vivo</a:t>
            </a:r>
            <a:r>
              <a:rPr kumimoji="1" lang="zh-CN" altLang="en-US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 </a:t>
            </a:r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NEX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E770161A-C010-4034-8C30-761596210AB3}"/>
              </a:ext>
            </a:extLst>
          </p:cNvPr>
          <p:cNvSpPr txBox="1"/>
          <p:nvPr userDrawn="1"/>
        </p:nvSpPr>
        <p:spPr>
          <a:xfrm>
            <a:off x="25305687" y="6223650"/>
            <a:ext cx="2813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vivo</a:t>
            </a:r>
            <a:r>
              <a:rPr kumimoji="1" lang="zh-CN" altLang="en-US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 </a:t>
            </a:r>
            <a:r>
              <a:rPr kumimoji="1" lang="en-US" altLang="zh-CN" sz="2800" b="0" i="0" dirty="0" err="1" smtClean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iQOO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grpSp>
        <p:nvGrpSpPr>
          <p:cNvPr id="163" name="组 65">
            <a:extLst>
              <a:ext uri="{FF2B5EF4-FFF2-40B4-BE49-F238E27FC236}">
                <a16:creationId xmlns:a16="http://schemas.microsoft.com/office/drawing/2014/main" id="{3FB893A0-0F1E-4E37-9C7A-13ADD2532A41}"/>
              </a:ext>
            </a:extLst>
          </p:cNvPr>
          <p:cNvGrpSpPr/>
          <p:nvPr userDrawn="1"/>
        </p:nvGrpSpPr>
        <p:grpSpPr>
          <a:xfrm>
            <a:off x="-6801315" y="5537689"/>
            <a:ext cx="5619138" cy="578506"/>
            <a:chOff x="5058585" y="17758837"/>
            <a:chExt cx="4833751" cy="427203"/>
          </a:xfrm>
        </p:grpSpPr>
        <p:sp>
          <p:nvSpPr>
            <p:cNvPr id="164" name="矩形 163">
              <a:extLst>
                <a:ext uri="{FF2B5EF4-FFF2-40B4-BE49-F238E27FC236}">
                  <a16:creationId xmlns:a16="http://schemas.microsoft.com/office/drawing/2014/main" id="{35ECC9D0-D90B-4F29-8A4A-5BBB0F2EBC84}"/>
                </a:ext>
              </a:extLst>
            </p:cNvPr>
            <p:cNvSpPr/>
            <p:nvPr userDrawn="1"/>
          </p:nvSpPr>
          <p:spPr>
            <a:xfrm>
              <a:off x="7494282" y="17758837"/>
              <a:ext cx="1199027" cy="427203"/>
            </a:xfrm>
            <a:prstGeom prst="rect">
              <a:avLst/>
            </a:prstGeom>
            <a:solidFill>
              <a:srgbClr val="003948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92" name="矩形 191">
              <a:extLst>
                <a:ext uri="{FF2B5EF4-FFF2-40B4-BE49-F238E27FC236}">
                  <a16:creationId xmlns:a16="http://schemas.microsoft.com/office/drawing/2014/main" id="{1227F7A9-7029-4AA5-9FD8-97489E8B3DE5}"/>
                </a:ext>
              </a:extLst>
            </p:cNvPr>
            <p:cNvSpPr/>
            <p:nvPr userDrawn="1"/>
          </p:nvSpPr>
          <p:spPr>
            <a:xfrm>
              <a:off x="5058585" y="17758837"/>
              <a:ext cx="1215431" cy="427203"/>
            </a:xfrm>
            <a:prstGeom prst="rect">
              <a:avLst/>
            </a:prstGeom>
            <a:solidFill>
              <a:srgbClr val="00C878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93" name="矩形 192">
              <a:extLst>
                <a:ext uri="{FF2B5EF4-FFF2-40B4-BE49-F238E27FC236}">
                  <a16:creationId xmlns:a16="http://schemas.microsoft.com/office/drawing/2014/main" id="{BF16D61C-8485-44CE-B69B-A95034BA5F17}"/>
                </a:ext>
              </a:extLst>
            </p:cNvPr>
            <p:cNvSpPr/>
            <p:nvPr userDrawn="1"/>
          </p:nvSpPr>
          <p:spPr>
            <a:xfrm>
              <a:off x="8693309" y="17758837"/>
              <a:ext cx="1199027" cy="427203"/>
            </a:xfrm>
            <a:prstGeom prst="rect">
              <a:avLst/>
            </a:prstGeom>
            <a:solidFill>
              <a:srgbClr val="0070C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94" name="矩形 193">
              <a:extLst>
                <a:ext uri="{FF2B5EF4-FFF2-40B4-BE49-F238E27FC236}">
                  <a16:creationId xmlns:a16="http://schemas.microsoft.com/office/drawing/2014/main" id="{05D749CE-B6CD-4D00-A7AC-B971CC781EBE}"/>
                </a:ext>
              </a:extLst>
            </p:cNvPr>
            <p:cNvSpPr/>
            <p:nvPr userDrawn="1"/>
          </p:nvSpPr>
          <p:spPr>
            <a:xfrm>
              <a:off x="6267324" y="17758837"/>
              <a:ext cx="1215431" cy="427203"/>
            </a:xfrm>
            <a:prstGeom prst="rect">
              <a:avLst/>
            </a:prstGeom>
            <a:solidFill>
              <a:srgbClr val="66DECD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195" name="文本框 194">
            <a:extLst>
              <a:ext uri="{FF2B5EF4-FFF2-40B4-BE49-F238E27FC236}">
                <a16:creationId xmlns:a16="http://schemas.microsoft.com/office/drawing/2014/main" id="{8CC4BF9F-60C3-4D62-8707-B7D528AAC2E2}"/>
              </a:ext>
            </a:extLst>
          </p:cNvPr>
          <p:cNvSpPr txBox="1"/>
          <p:nvPr userDrawn="1"/>
        </p:nvSpPr>
        <p:spPr>
          <a:xfrm>
            <a:off x="-4884440" y="4911838"/>
            <a:ext cx="191398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Oppo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grpSp>
        <p:nvGrpSpPr>
          <p:cNvPr id="196" name="组 88">
            <a:extLst>
              <a:ext uri="{FF2B5EF4-FFF2-40B4-BE49-F238E27FC236}">
                <a16:creationId xmlns:a16="http://schemas.microsoft.com/office/drawing/2014/main" id="{208D2C90-A5A0-42C3-BECD-F04A94DDA0B7}"/>
              </a:ext>
            </a:extLst>
          </p:cNvPr>
          <p:cNvGrpSpPr/>
          <p:nvPr userDrawn="1"/>
        </p:nvGrpSpPr>
        <p:grpSpPr>
          <a:xfrm>
            <a:off x="-6777036" y="7273869"/>
            <a:ext cx="5594859" cy="565735"/>
            <a:chOff x="10651243" y="17775861"/>
            <a:chExt cx="4775839" cy="427203"/>
          </a:xfrm>
        </p:grpSpPr>
        <p:sp>
          <p:nvSpPr>
            <p:cNvPr id="197" name="矩形 196">
              <a:extLst>
                <a:ext uri="{FF2B5EF4-FFF2-40B4-BE49-F238E27FC236}">
                  <a16:creationId xmlns:a16="http://schemas.microsoft.com/office/drawing/2014/main" id="{F16E1CE0-9DA7-46D7-9FB2-66C40CEC2587}"/>
                </a:ext>
              </a:extLst>
            </p:cNvPr>
            <p:cNvSpPr/>
            <p:nvPr userDrawn="1"/>
          </p:nvSpPr>
          <p:spPr>
            <a:xfrm>
              <a:off x="14228055" y="17775861"/>
              <a:ext cx="1199027" cy="427203"/>
            </a:xfrm>
            <a:prstGeom prst="rect">
              <a:avLst/>
            </a:prstGeom>
            <a:solidFill>
              <a:srgbClr val="FF757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99" name="矩形 198">
              <a:extLst>
                <a:ext uri="{FF2B5EF4-FFF2-40B4-BE49-F238E27FC236}">
                  <a16:creationId xmlns:a16="http://schemas.microsoft.com/office/drawing/2014/main" id="{085154BD-7974-436C-B9CC-0330F35FE180}"/>
                </a:ext>
              </a:extLst>
            </p:cNvPr>
            <p:cNvSpPr/>
            <p:nvPr userDrawn="1"/>
          </p:nvSpPr>
          <p:spPr>
            <a:xfrm>
              <a:off x="11850271" y="17775861"/>
              <a:ext cx="1199027" cy="427203"/>
            </a:xfrm>
            <a:prstGeom prst="rect">
              <a:avLst/>
            </a:prstGeom>
            <a:solidFill>
              <a:srgbClr val="7A0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00" name="矩形 199">
              <a:extLst>
                <a:ext uri="{FF2B5EF4-FFF2-40B4-BE49-F238E27FC236}">
                  <a16:creationId xmlns:a16="http://schemas.microsoft.com/office/drawing/2014/main" id="{C75C2875-0243-40FE-B640-2C168C9FB759}"/>
                </a:ext>
              </a:extLst>
            </p:cNvPr>
            <p:cNvSpPr/>
            <p:nvPr userDrawn="1"/>
          </p:nvSpPr>
          <p:spPr>
            <a:xfrm>
              <a:off x="10651243" y="17775861"/>
              <a:ext cx="1199027" cy="427203"/>
            </a:xfrm>
            <a:prstGeom prst="rect">
              <a:avLst/>
            </a:prstGeom>
            <a:solidFill>
              <a:srgbClr val="FF3219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01" name="矩形 200">
              <a:extLst>
                <a:ext uri="{FF2B5EF4-FFF2-40B4-BE49-F238E27FC236}">
                  <a16:creationId xmlns:a16="http://schemas.microsoft.com/office/drawing/2014/main" id="{9B4E4A8A-CABD-44C8-B766-8BB99340B4AC}"/>
                </a:ext>
              </a:extLst>
            </p:cNvPr>
            <p:cNvSpPr/>
            <p:nvPr userDrawn="1"/>
          </p:nvSpPr>
          <p:spPr>
            <a:xfrm>
              <a:off x="13035754" y="17775861"/>
              <a:ext cx="1199027" cy="427203"/>
            </a:xfrm>
            <a:prstGeom prst="rect">
              <a:avLst/>
            </a:prstGeom>
            <a:solidFill>
              <a:srgbClr val="36121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202" name="文本框 201">
            <a:extLst>
              <a:ext uri="{FF2B5EF4-FFF2-40B4-BE49-F238E27FC236}">
                <a16:creationId xmlns:a16="http://schemas.microsoft.com/office/drawing/2014/main" id="{69892798-8E7E-4D7D-956C-66164D4A76BC}"/>
              </a:ext>
            </a:extLst>
          </p:cNvPr>
          <p:cNvSpPr txBox="1"/>
          <p:nvPr userDrawn="1"/>
        </p:nvSpPr>
        <p:spPr>
          <a:xfrm>
            <a:off x="-5015883" y="6648018"/>
            <a:ext cx="21768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Huawei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sp>
        <p:nvSpPr>
          <p:cNvPr id="203" name="文本框 202">
            <a:extLst>
              <a:ext uri="{FF2B5EF4-FFF2-40B4-BE49-F238E27FC236}">
                <a16:creationId xmlns:a16="http://schemas.microsoft.com/office/drawing/2014/main" id="{62CFD1B9-0EDD-45D9-A8F7-724DAF4E37BC}"/>
              </a:ext>
            </a:extLst>
          </p:cNvPr>
          <p:cNvSpPr txBox="1"/>
          <p:nvPr userDrawn="1"/>
        </p:nvSpPr>
        <p:spPr>
          <a:xfrm>
            <a:off x="-5325922" y="7346385"/>
            <a:ext cx="129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P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204" name="文本框 203">
            <a:extLst>
              <a:ext uri="{FF2B5EF4-FFF2-40B4-BE49-F238E27FC236}">
                <a16:creationId xmlns:a16="http://schemas.microsoft.com/office/drawing/2014/main" id="{5316823E-2E3E-442F-AD2B-A56F078941AB}"/>
              </a:ext>
            </a:extLst>
          </p:cNvPr>
          <p:cNvSpPr txBox="1"/>
          <p:nvPr userDrawn="1"/>
        </p:nvSpPr>
        <p:spPr>
          <a:xfrm>
            <a:off x="-3908097" y="7334864"/>
            <a:ext cx="129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Mate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205" name="文本框 204">
            <a:extLst>
              <a:ext uri="{FF2B5EF4-FFF2-40B4-BE49-F238E27FC236}">
                <a16:creationId xmlns:a16="http://schemas.microsoft.com/office/drawing/2014/main" id="{67AA035E-EC32-4818-8199-87DC61E70613}"/>
              </a:ext>
            </a:extLst>
          </p:cNvPr>
          <p:cNvSpPr txBox="1"/>
          <p:nvPr userDrawn="1"/>
        </p:nvSpPr>
        <p:spPr>
          <a:xfrm>
            <a:off x="-2586922" y="7336495"/>
            <a:ext cx="1404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Nova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206" name="文本框 205">
            <a:extLst>
              <a:ext uri="{FF2B5EF4-FFF2-40B4-BE49-F238E27FC236}">
                <a16:creationId xmlns:a16="http://schemas.microsoft.com/office/drawing/2014/main" id="{6494D6F7-EE5E-41A8-9603-7401609B691A}"/>
              </a:ext>
            </a:extLst>
          </p:cNvPr>
          <p:cNvSpPr txBox="1"/>
          <p:nvPr userDrawn="1"/>
        </p:nvSpPr>
        <p:spPr>
          <a:xfrm>
            <a:off x="-2527807" y="5600458"/>
            <a:ext cx="129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R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207" name="文本框 206">
            <a:extLst>
              <a:ext uri="{FF2B5EF4-FFF2-40B4-BE49-F238E27FC236}">
                <a16:creationId xmlns:a16="http://schemas.microsoft.com/office/drawing/2014/main" id="{2BE82605-1D12-49E4-A44E-8AE39FFF50FC}"/>
              </a:ext>
            </a:extLst>
          </p:cNvPr>
          <p:cNvSpPr txBox="1"/>
          <p:nvPr userDrawn="1"/>
        </p:nvSpPr>
        <p:spPr>
          <a:xfrm>
            <a:off x="-3983268" y="5659061"/>
            <a:ext cx="14206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Find X</a:t>
            </a:r>
          </a:p>
          <a:p>
            <a:pPr algn="ctr"/>
            <a:endParaRPr kumimoji="1" lang="zh-CN" altLang="en-US" sz="18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208" name="文本框 207">
            <a:extLst>
              <a:ext uri="{FF2B5EF4-FFF2-40B4-BE49-F238E27FC236}">
                <a16:creationId xmlns:a16="http://schemas.microsoft.com/office/drawing/2014/main" id="{EFB143BA-D72E-469E-801A-7234BF882C53}"/>
              </a:ext>
            </a:extLst>
          </p:cNvPr>
          <p:cNvSpPr txBox="1"/>
          <p:nvPr userDrawn="1"/>
        </p:nvSpPr>
        <p:spPr>
          <a:xfrm>
            <a:off x="-5327524" y="5614846"/>
            <a:ext cx="129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K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209" name="文本框 208">
            <a:extLst>
              <a:ext uri="{FF2B5EF4-FFF2-40B4-BE49-F238E27FC236}">
                <a16:creationId xmlns:a16="http://schemas.microsoft.com/office/drawing/2014/main" id="{D7E05293-B8E2-4425-9BD1-D7EEAC5FABC1}"/>
              </a:ext>
            </a:extLst>
          </p:cNvPr>
          <p:cNvSpPr txBox="1"/>
          <p:nvPr userDrawn="1"/>
        </p:nvSpPr>
        <p:spPr>
          <a:xfrm>
            <a:off x="24499856" y="1848757"/>
            <a:ext cx="441650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vivo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pic>
        <p:nvPicPr>
          <p:cNvPr id="66" name="图片 6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50108" y="636402"/>
            <a:ext cx="1959142" cy="515403"/>
          </a:xfrm>
          <a:prstGeom prst="rect">
            <a:avLst/>
          </a:prstGeom>
        </p:spPr>
      </p:pic>
      <p:sp>
        <p:nvSpPr>
          <p:cNvPr id="73" name="Textplatzhalter 8"/>
          <p:cNvSpPr>
            <a:spLocks noGrp="1"/>
          </p:cNvSpPr>
          <p:nvPr>
            <p:ph type="body" sz="quarter" idx="61" hasCustomPrompt="1"/>
          </p:nvPr>
        </p:nvSpPr>
        <p:spPr>
          <a:xfrm>
            <a:off x="1121414" y="560144"/>
            <a:ext cx="18387241" cy="913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5200" b="0" i="0" cap="none" baseline="0">
                <a:solidFill>
                  <a:schemeClr val="tx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  <a:cs typeface="vivo type CN简 Regular" panose="02000500000000000000" pitchFamily="50" charset="-122"/>
              </a:defRPr>
            </a:lvl1pPr>
          </a:lstStyle>
          <a:p>
            <a:pPr lvl="0"/>
            <a:r>
              <a:rPr lang="zh-CN" altLang="en-US" noProof="0" dirty="0" smtClean="0"/>
              <a:t>标题可在此处添加</a:t>
            </a:r>
            <a:endParaRPr lang="en-US" altLang="zh-CN" noProof="0" dirty="0"/>
          </a:p>
        </p:txBody>
      </p:sp>
      <p:sp>
        <p:nvSpPr>
          <p:cNvPr id="74" name="Textplatzhalter 8"/>
          <p:cNvSpPr>
            <a:spLocks noGrp="1"/>
          </p:cNvSpPr>
          <p:nvPr>
            <p:ph type="body" sz="quarter" idx="62" hasCustomPrompt="1"/>
          </p:nvPr>
        </p:nvSpPr>
        <p:spPr>
          <a:xfrm>
            <a:off x="1121414" y="1484739"/>
            <a:ext cx="18387241" cy="53406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4400" b="0" i="0" cap="none" baseline="0">
                <a:solidFill>
                  <a:schemeClr val="bg1">
                    <a:lumMod val="65000"/>
                  </a:schemeClr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  <a:cs typeface="vivo type CN简 Regular" panose="02000500000000000000" pitchFamily="50" charset="-122"/>
              </a:defRPr>
            </a:lvl1pPr>
          </a:lstStyle>
          <a:p>
            <a:pPr lvl="0"/>
            <a:r>
              <a:rPr lang="zh-CN" altLang="en-US" noProof="0" dirty="0" smtClean="0"/>
              <a:t>副标题可在此处添加</a:t>
            </a:r>
            <a:endParaRPr lang="en-US" altLang="zh-CN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0" pos="1102">
          <p15:clr>
            <a:srgbClr val="FBAE40"/>
          </p15:clr>
        </p15:guide>
        <p15:guide id="11" pos="717" userDrawn="1">
          <p15:clr>
            <a:srgbClr val="FBAE40"/>
          </p15:clr>
        </p15:guide>
        <p15:guide id="12" pos="354">
          <p15:clr>
            <a:srgbClr val="FBAE40"/>
          </p15:clr>
        </p15:guide>
        <p15:guide id="13" pos="14257">
          <p15:clr>
            <a:srgbClr val="FBAE40"/>
          </p15:clr>
        </p15:guide>
        <p15:guide id="14" pos="14620">
          <p15:clr>
            <a:srgbClr val="FBAE40"/>
          </p15:clr>
        </p15:guide>
        <p15:guide id="15" pos="15006">
          <p15:clr>
            <a:srgbClr val="FBAE40"/>
          </p15:clr>
        </p15:guide>
        <p15:guide id="16" orient="horz" pos="7926">
          <p15:clr>
            <a:srgbClr val="FBAE40"/>
          </p15:clr>
        </p15:guide>
        <p15:guide id="20" orient="horz" pos="487" userDrawn="1">
          <p15:clr>
            <a:srgbClr val="FBAE40"/>
          </p15:clr>
        </p15:guide>
        <p15:guide id="22" orient="horz" pos="1644" userDrawn="1">
          <p15:clr>
            <a:srgbClr val="FBAE40"/>
          </p15:clr>
        </p15:guide>
        <p15:guide id="24" orient="horz" pos="815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#9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 userDrawn="1"/>
        </p:nvSpPr>
        <p:spPr>
          <a:xfrm>
            <a:off x="-1" y="2612371"/>
            <a:ext cx="24382413" cy="11103629"/>
          </a:xfrm>
          <a:prstGeom prst="rect">
            <a:avLst/>
          </a:prstGeom>
          <a:solidFill>
            <a:srgbClr val="F3F2F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4AD5F27D-D5C7-4A9F-9875-09709C9E9521}"/>
              </a:ext>
            </a:extLst>
          </p:cNvPr>
          <p:cNvSpPr/>
          <p:nvPr userDrawn="1"/>
        </p:nvSpPr>
        <p:spPr>
          <a:xfrm>
            <a:off x="-5190548" y="375253"/>
            <a:ext cx="25305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0" i="0" dirty="0">
                <a:solidFill>
                  <a:srgbClr val="415FFF"/>
                </a:solidFill>
                <a:latin typeface="vivo type CN简 Regular" panose="02000500000000000000" charset="-122"/>
                <a:ea typeface="vivo type CN简 Regular" panose="02000500000000000000" charset="-122"/>
                <a:cs typeface="vivo type CN简 Regular" panose="02000500000000000000" charset="-122"/>
              </a:rPr>
              <a:t>#</a:t>
            </a:r>
            <a:r>
              <a:rPr lang="zh-CN" altLang="en-US" sz="3200" b="0" i="0" dirty="0">
                <a:solidFill>
                  <a:srgbClr val="415FFF"/>
                </a:solidFill>
                <a:latin typeface="vivo type CN简 Regular" panose="02000500000000000000" charset="-122"/>
                <a:ea typeface="vivo type CN简 Regular" panose="02000500000000000000" charset="-122"/>
                <a:cs typeface="vivo type CN简 Regular" panose="02000500000000000000" charset="-122"/>
              </a:rPr>
              <a:t>竞品颜色</a:t>
            </a:r>
            <a:endParaRPr lang="zh-CN" altLang="en-US" sz="3200" dirty="0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06674B41-8AB5-418A-B2A6-A4E1CEB01D05}"/>
              </a:ext>
            </a:extLst>
          </p:cNvPr>
          <p:cNvSpPr/>
          <p:nvPr userDrawn="1"/>
        </p:nvSpPr>
        <p:spPr>
          <a:xfrm>
            <a:off x="25395955" y="844550"/>
            <a:ext cx="25305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0" i="0" dirty="0">
                <a:solidFill>
                  <a:srgbClr val="415FFF"/>
                </a:solidFill>
                <a:latin typeface="vivo type CN简 Regular" panose="02000500000000000000" charset="-122"/>
                <a:ea typeface="vivo type CN简 Regular" panose="02000500000000000000" charset="-122"/>
                <a:cs typeface="vivo type CN简 Regular" panose="02000500000000000000" charset="-122"/>
              </a:rPr>
              <a:t>#</a:t>
            </a:r>
            <a:r>
              <a:rPr lang="zh-CN" altLang="en-US" sz="3200" b="0" i="0" dirty="0">
                <a:solidFill>
                  <a:srgbClr val="415FFF"/>
                </a:solidFill>
                <a:latin typeface="vivo type CN简 Regular" panose="02000500000000000000" charset="-122"/>
                <a:ea typeface="vivo type CN简 Regular" panose="02000500000000000000" charset="-122"/>
                <a:cs typeface="vivo type CN简 Regular" panose="02000500000000000000" charset="-122"/>
              </a:rPr>
              <a:t>品牌颜色</a:t>
            </a:r>
            <a:endParaRPr lang="zh-CN" altLang="en-US" sz="3200" dirty="0"/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E5D135F8-CE83-45AA-9046-9423636D71A8}"/>
              </a:ext>
            </a:extLst>
          </p:cNvPr>
          <p:cNvSpPr txBox="1"/>
          <p:nvPr userDrawn="1"/>
        </p:nvSpPr>
        <p:spPr>
          <a:xfrm>
            <a:off x="-4896465" y="1490231"/>
            <a:ext cx="193803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Apple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grpSp>
        <p:nvGrpSpPr>
          <p:cNvPr id="110" name="组 176">
            <a:extLst>
              <a:ext uri="{FF2B5EF4-FFF2-40B4-BE49-F238E27FC236}">
                <a16:creationId xmlns:a16="http://schemas.microsoft.com/office/drawing/2014/main" id="{BC91147A-04F1-4334-83E7-E59B129AE63B}"/>
              </a:ext>
            </a:extLst>
          </p:cNvPr>
          <p:cNvGrpSpPr/>
          <p:nvPr userDrawn="1"/>
        </p:nvGrpSpPr>
        <p:grpSpPr>
          <a:xfrm>
            <a:off x="-6773395" y="2090748"/>
            <a:ext cx="5591218" cy="553087"/>
            <a:chOff x="-5043485" y="1380803"/>
            <a:chExt cx="4785749" cy="427203"/>
          </a:xfrm>
        </p:grpSpPr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F15B98BC-8F57-41B1-8A1C-7A8E834342E6}"/>
                </a:ext>
              </a:extLst>
            </p:cNvPr>
            <p:cNvSpPr/>
            <p:nvPr userDrawn="1"/>
          </p:nvSpPr>
          <p:spPr>
            <a:xfrm>
              <a:off x="-3854817" y="1380803"/>
              <a:ext cx="1199027" cy="42720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AFD15B29-3001-43AA-B0BA-F13276D0A6F9}"/>
                </a:ext>
              </a:extLst>
            </p:cNvPr>
            <p:cNvSpPr/>
            <p:nvPr userDrawn="1"/>
          </p:nvSpPr>
          <p:spPr>
            <a:xfrm>
              <a:off x="-2655790" y="1380803"/>
              <a:ext cx="1199027" cy="42720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9A8A9205-5B21-4B94-B412-A4C16DE03D28}"/>
                </a:ext>
              </a:extLst>
            </p:cNvPr>
            <p:cNvSpPr/>
            <p:nvPr userDrawn="1"/>
          </p:nvSpPr>
          <p:spPr>
            <a:xfrm>
              <a:off x="-5043485" y="1380803"/>
              <a:ext cx="1199027" cy="4272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290AC77C-75CD-42C5-BAF5-1BCC42B9230F}"/>
                </a:ext>
              </a:extLst>
            </p:cNvPr>
            <p:cNvSpPr/>
            <p:nvPr userDrawn="1"/>
          </p:nvSpPr>
          <p:spPr>
            <a:xfrm>
              <a:off x="-1456763" y="1380803"/>
              <a:ext cx="1199027" cy="427203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116" name="文本框 115">
            <a:extLst>
              <a:ext uri="{FF2B5EF4-FFF2-40B4-BE49-F238E27FC236}">
                <a16:creationId xmlns:a16="http://schemas.microsoft.com/office/drawing/2014/main" id="{D6E44363-DFE6-4D67-851F-F665EB66A1FE}"/>
              </a:ext>
            </a:extLst>
          </p:cNvPr>
          <p:cNvSpPr txBox="1"/>
          <p:nvPr userDrawn="1"/>
        </p:nvSpPr>
        <p:spPr>
          <a:xfrm>
            <a:off x="-5171377" y="3175658"/>
            <a:ext cx="248786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Samsung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grpSp>
        <p:nvGrpSpPr>
          <p:cNvPr id="117" name="组 183">
            <a:extLst>
              <a:ext uri="{FF2B5EF4-FFF2-40B4-BE49-F238E27FC236}">
                <a16:creationId xmlns:a16="http://schemas.microsoft.com/office/drawing/2014/main" id="{D79B0E22-ADE6-44A4-8AB2-22731488D53F}"/>
              </a:ext>
            </a:extLst>
          </p:cNvPr>
          <p:cNvGrpSpPr/>
          <p:nvPr userDrawn="1"/>
        </p:nvGrpSpPr>
        <p:grpSpPr>
          <a:xfrm>
            <a:off x="-6773395" y="3767590"/>
            <a:ext cx="5591218" cy="612425"/>
            <a:chOff x="16164196" y="17698000"/>
            <a:chExt cx="4785749" cy="427203"/>
          </a:xfrm>
        </p:grpSpPr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C1009C96-2E96-4ACB-92F9-674430C337BB}"/>
                </a:ext>
              </a:extLst>
            </p:cNvPr>
            <p:cNvSpPr/>
            <p:nvPr userDrawn="1"/>
          </p:nvSpPr>
          <p:spPr>
            <a:xfrm>
              <a:off x="17352864" y="17698000"/>
              <a:ext cx="1199027" cy="427203"/>
            </a:xfrm>
            <a:prstGeom prst="rect">
              <a:avLst/>
            </a:prstGeom>
            <a:solidFill>
              <a:srgbClr val="8C00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D6A8EAA3-71AD-44D3-8110-770AAE2911C1}"/>
                </a:ext>
              </a:extLst>
            </p:cNvPr>
            <p:cNvSpPr/>
            <p:nvPr userDrawn="1"/>
          </p:nvSpPr>
          <p:spPr>
            <a:xfrm>
              <a:off x="18551891" y="17698000"/>
              <a:ext cx="1199027" cy="427203"/>
            </a:xfrm>
            <a:prstGeom prst="rect">
              <a:avLst/>
            </a:prstGeom>
            <a:solidFill>
              <a:srgbClr val="7832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7D5099CC-3A87-4B0F-8799-797A5B24275C}"/>
                </a:ext>
              </a:extLst>
            </p:cNvPr>
            <p:cNvSpPr/>
            <p:nvPr userDrawn="1"/>
          </p:nvSpPr>
          <p:spPr>
            <a:xfrm>
              <a:off x="19750918" y="17698000"/>
              <a:ext cx="1199027" cy="427203"/>
            </a:xfrm>
            <a:prstGeom prst="rect">
              <a:avLst/>
            </a:prstGeom>
            <a:solidFill>
              <a:srgbClr val="6700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4BAD3E1A-B640-4BAD-B3B9-EDFD92AB0739}"/>
                </a:ext>
              </a:extLst>
            </p:cNvPr>
            <p:cNvSpPr/>
            <p:nvPr userDrawn="1"/>
          </p:nvSpPr>
          <p:spPr>
            <a:xfrm>
              <a:off x="16164196" y="17698000"/>
              <a:ext cx="1199027" cy="427203"/>
            </a:xfrm>
            <a:prstGeom prst="rect">
              <a:avLst/>
            </a:prstGeom>
            <a:solidFill>
              <a:srgbClr val="8C6D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122" name="矩形 121">
            <a:extLst>
              <a:ext uri="{FF2B5EF4-FFF2-40B4-BE49-F238E27FC236}">
                <a16:creationId xmlns:a16="http://schemas.microsoft.com/office/drawing/2014/main" id="{E6081A9A-FE9E-493E-BFB8-5527ACD7BA8C}"/>
              </a:ext>
            </a:extLst>
          </p:cNvPr>
          <p:cNvSpPr/>
          <p:nvPr userDrawn="1"/>
        </p:nvSpPr>
        <p:spPr>
          <a:xfrm>
            <a:off x="-5384668" y="12403163"/>
            <a:ext cx="1400831" cy="545267"/>
          </a:xfrm>
          <a:prstGeom prst="rect">
            <a:avLst/>
          </a:prstGeom>
          <a:solidFill>
            <a:srgbClr val="0033B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964A4DA9-C654-4629-9B88-8C120CBD9143}"/>
              </a:ext>
            </a:extLst>
          </p:cNvPr>
          <p:cNvSpPr/>
          <p:nvPr userDrawn="1"/>
        </p:nvSpPr>
        <p:spPr>
          <a:xfrm>
            <a:off x="-6795697" y="12403163"/>
            <a:ext cx="1411029" cy="545268"/>
          </a:xfrm>
          <a:prstGeom prst="rect">
            <a:avLst/>
          </a:prstGeom>
          <a:solidFill>
            <a:srgbClr val="0A00C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3960D003-2CBE-4A3F-8F1B-9155474EA13D}"/>
              </a:ext>
            </a:extLst>
          </p:cNvPr>
          <p:cNvSpPr/>
          <p:nvPr userDrawn="1"/>
        </p:nvSpPr>
        <p:spPr>
          <a:xfrm>
            <a:off x="-3983837" y="12398542"/>
            <a:ext cx="1400831" cy="545267"/>
          </a:xfrm>
          <a:prstGeom prst="rect">
            <a:avLst/>
          </a:prstGeom>
          <a:solidFill>
            <a:srgbClr val="012889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7C216689-237B-4999-AEC7-CB5C1B85D910}"/>
              </a:ext>
            </a:extLst>
          </p:cNvPr>
          <p:cNvSpPr/>
          <p:nvPr userDrawn="1"/>
        </p:nvSpPr>
        <p:spPr>
          <a:xfrm>
            <a:off x="-2583008" y="12398542"/>
            <a:ext cx="1400831" cy="545267"/>
          </a:xfrm>
          <a:prstGeom prst="rect">
            <a:avLst/>
          </a:prstGeom>
          <a:solidFill>
            <a:srgbClr val="00095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122D17B5-E76E-4C73-B785-50DACF6A6C40}"/>
              </a:ext>
            </a:extLst>
          </p:cNvPr>
          <p:cNvSpPr txBox="1"/>
          <p:nvPr userDrawn="1"/>
        </p:nvSpPr>
        <p:spPr>
          <a:xfrm>
            <a:off x="-4902062" y="11721135"/>
            <a:ext cx="194925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其他品牌颜色</a:t>
            </a:r>
          </a:p>
        </p:txBody>
      </p:sp>
      <p:grpSp>
        <p:nvGrpSpPr>
          <p:cNvPr id="133" name="组 209">
            <a:extLst>
              <a:ext uri="{FF2B5EF4-FFF2-40B4-BE49-F238E27FC236}">
                <a16:creationId xmlns:a16="http://schemas.microsoft.com/office/drawing/2014/main" id="{1C5BCE5C-9A4A-44CE-B076-8223A072EED6}"/>
              </a:ext>
            </a:extLst>
          </p:cNvPr>
          <p:cNvGrpSpPr/>
          <p:nvPr userDrawn="1"/>
        </p:nvGrpSpPr>
        <p:grpSpPr>
          <a:xfrm>
            <a:off x="-6795697" y="8992657"/>
            <a:ext cx="5613520" cy="549889"/>
            <a:chOff x="-3429000" y="10020646"/>
            <a:chExt cx="3171264" cy="549889"/>
          </a:xfrm>
        </p:grpSpPr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C4FF9E1F-736C-4BB0-BC8F-B19842F96B1C}"/>
                </a:ext>
              </a:extLst>
            </p:cNvPr>
            <p:cNvSpPr/>
            <p:nvPr userDrawn="1"/>
          </p:nvSpPr>
          <p:spPr>
            <a:xfrm>
              <a:off x="-2631863" y="10025267"/>
              <a:ext cx="791376" cy="545267"/>
            </a:xfrm>
            <a:prstGeom prst="rect">
              <a:avLst/>
            </a:prstGeom>
            <a:solidFill>
              <a:srgbClr val="FF59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DE7E864A-ACEE-441D-A591-E1162D7AA7F0}"/>
                </a:ext>
              </a:extLst>
            </p:cNvPr>
            <p:cNvSpPr/>
            <p:nvPr userDrawn="1"/>
          </p:nvSpPr>
          <p:spPr>
            <a:xfrm>
              <a:off x="-3429000" y="10025267"/>
              <a:ext cx="797137" cy="545268"/>
            </a:xfrm>
            <a:prstGeom prst="rect">
              <a:avLst/>
            </a:prstGeom>
            <a:solidFill>
              <a:srgbClr val="FFA31E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486CED56-4F70-45D3-939E-047B4F1C3750}"/>
                </a:ext>
              </a:extLst>
            </p:cNvPr>
            <p:cNvSpPr/>
            <p:nvPr userDrawn="1"/>
          </p:nvSpPr>
          <p:spPr>
            <a:xfrm>
              <a:off x="-1840487" y="10020646"/>
              <a:ext cx="791376" cy="545267"/>
            </a:xfrm>
            <a:prstGeom prst="rect">
              <a:avLst/>
            </a:prstGeom>
            <a:solidFill>
              <a:srgbClr val="DE4F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3D4EA556-D66E-49BB-8250-6D4CC9FDC26E}"/>
                </a:ext>
              </a:extLst>
            </p:cNvPr>
            <p:cNvSpPr/>
            <p:nvPr userDrawn="1"/>
          </p:nvSpPr>
          <p:spPr>
            <a:xfrm>
              <a:off x="-1049112" y="10020646"/>
              <a:ext cx="791376" cy="545267"/>
            </a:xfrm>
            <a:prstGeom prst="rect">
              <a:avLst/>
            </a:prstGeom>
            <a:solidFill>
              <a:srgbClr val="C646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140" name="文本框 139">
            <a:extLst>
              <a:ext uri="{FF2B5EF4-FFF2-40B4-BE49-F238E27FC236}">
                <a16:creationId xmlns:a16="http://schemas.microsoft.com/office/drawing/2014/main" id="{6C23F85E-E61C-481D-A958-9F44748BAD78}"/>
              </a:ext>
            </a:extLst>
          </p:cNvPr>
          <p:cNvSpPr txBox="1"/>
          <p:nvPr userDrawn="1"/>
        </p:nvSpPr>
        <p:spPr>
          <a:xfrm>
            <a:off x="-4969393" y="8371427"/>
            <a:ext cx="208390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Xiaomi 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43825588-F53E-4D53-87F1-1F7F5F084A9D}"/>
              </a:ext>
            </a:extLst>
          </p:cNvPr>
          <p:cNvSpPr/>
          <p:nvPr userDrawn="1"/>
        </p:nvSpPr>
        <p:spPr>
          <a:xfrm>
            <a:off x="-5384668" y="10700220"/>
            <a:ext cx="1400831" cy="545267"/>
          </a:xfrm>
          <a:prstGeom prst="rect">
            <a:avLst/>
          </a:prstGeom>
          <a:solidFill>
            <a:srgbClr val="348DF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FA5127E7-58BD-4DCE-B590-C6F71604C199}"/>
              </a:ext>
            </a:extLst>
          </p:cNvPr>
          <p:cNvSpPr/>
          <p:nvPr userDrawn="1"/>
        </p:nvSpPr>
        <p:spPr>
          <a:xfrm>
            <a:off x="-6795697" y="10700220"/>
            <a:ext cx="1411029" cy="545268"/>
          </a:xfrm>
          <a:prstGeom prst="rect">
            <a:avLst/>
          </a:prstGeom>
          <a:solidFill>
            <a:srgbClr val="0FFBF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9194E39A-9CDC-44DC-A683-BD2033EF1352}"/>
              </a:ext>
            </a:extLst>
          </p:cNvPr>
          <p:cNvSpPr/>
          <p:nvPr userDrawn="1"/>
        </p:nvSpPr>
        <p:spPr>
          <a:xfrm>
            <a:off x="-3983837" y="10695599"/>
            <a:ext cx="1400831" cy="545267"/>
          </a:xfrm>
          <a:prstGeom prst="rect">
            <a:avLst/>
          </a:prstGeom>
          <a:solidFill>
            <a:srgbClr val="705EE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8AFE8B00-A0EF-4423-BB33-61331F539F5C}"/>
              </a:ext>
            </a:extLst>
          </p:cNvPr>
          <p:cNvSpPr/>
          <p:nvPr userDrawn="1"/>
        </p:nvSpPr>
        <p:spPr>
          <a:xfrm>
            <a:off x="-2583008" y="10695599"/>
            <a:ext cx="1400831" cy="545267"/>
          </a:xfrm>
          <a:prstGeom prst="rect">
            <a:avLst/>
          </a:prstGeom>
          <a:solidFill>
            <a:srgbClr val="A837D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6A26F3A1-5B2F-4F8E-A535-132CE2F9CC67}"/>
              </a:ext>
            </a:extLst>
          </p:cNvPr>
          <p:cNvSpPr txBox="1"/>
          <p:nvPr userDrawn="1"/>
        </p:nvSpPr>
        <p:spPr>
          <a:xfrm>
            <a:off x="-4940536" y="10074369"/>
            <a:ext cx="202619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Honor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C5E28761-5482-4E31-B473-3823DC9B407C}"/>
              </a:ext>
            </a:extLst>
          </p:cNvPr>
          <p:cNvSpPr/>
          <p:nvPr userDrawn="1"/>
        </p:nvSpPr>
        <p:spPr>
          <a:xfrm>
            <a:off x="24988270" y="2679245"/>
            <a:ext cx="3345932" cy="844299"/>
          </a:xfrm>
          <a:prstGeom prst="rect">
            <a:avLst/>
          </a:prstGeom>
          <a:solidFill>
            <a:srgbClr val="00C9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CAC9E3AF-0034-4CB9-B634-61C302400374}"/>
              </a:ext>
            </a:extLst>
          </p:cNvPr>
          <p:cNvSpPr/>
          <p:nvPr userDrawn="1"/>
        </p:nvSpPr>
        <p:spPr>
          <a:xfrm>
            <a:off x="24988270" y="3529374"/>
            <a:ext cx="3345932" cy="844299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0220C5A9-BBCB-4A16-9619-C5BCCDCDD3A7}"/>
              </a:ext>
            </a:extLst>
          </p:cNvPr>
          <p:cNvSpPr/>
          <p:nvPr userDrawn="1"/>
        </p:nvSpPr>
        <p:spPr>
          <a:xfrm>
            <a:off x="24988270" y="4366767"/>
            <a:ext cx="3345932" cy="844299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DD2F255E-AA79-4D27-8226-0110A82BAF7C}"/>
              </a:ext>
            </a:extLst>
          </p:cNvPr>
          <p:cNvSpPr/>
          <p:nvPr userDrawn="1"/>
        </p:nvSpPr>
        <p:spPr>
          <a:xfrm>
            <a:off x="24988270" y="5204161"/>
            <a:ext cx="3345932" cy="844299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9AD7F584-91C4-40D7-A1E5-0E9EB2B11B24}"/>
              </a:ext>
            </a:extLst>
          </p:cNvPr>
          <p:cNvSpPr/>
          <p:nvPr userDrawn="1"/>
        </p:nvSpPr>
        <p:spPr>
          <a:xfrm>
            <a:off x="24988270" y="6048459"/>
            <a:ext cx="3345932" cy="844299"/>
          </a:xfrm>
          <a:prstGeom prst="rect">
            <a:avLst/>
          </a:prstGeom>
          <a:solidFill>
            <a:srgbClr val="F0B51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56A023D3-2E60-48AF-8544-0E14E91D7CC1}"/>
              </a:ext>
            </a:extLst>
          </p:cNvPr>
          <p:cNvSpPr/>
          <p:nvPr userDrawn="1"/>
        </p:nvSpPr>
        <p:spPr>
          <a:xfrm>
            <a:off x="24988270" y="6853202"/>
            <a:ext cx="3345932" cy="844299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7AE79BA5-186D-4484-A161-FF234B43149C}"/>
              </a:ext>
            </a:extLst>
          </p:cNvPr>
          <p:cNvSpPr txBox="1"/>
          <p:nvPr userDrawn="1"/>
        </p:nvSpPr>
        <p:spPr>
          <a:xfrm>
            <a:off x="25237952" y="7045994"/>
            <a:ext cx="2881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vivo</a:t>
            </a:r>
            <a:r>
              <a:rPr kumimoji="1" lang="zh-CN" altLang="en-US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 </a:t>
            </a:r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NEX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E770161A-C010-4034-8C30-761596210AB3}"/>
              </a:ext>
            </a:extLst>
          </p:cNvPr>
          <p:cNvSpPr txBox="1"/>
          <p:nvPr userDrawn="1"/>
        </p:nvSpPr>
        <p:spPr>
          <a:xfrm>
            <a:off x="25305687" y="6223650"/>
            <a:ext cx="2813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vivo</a:t>
            </a:r>
            <a:r>
              <a:rPr kumimoji="1" lang="zh-CN" altLang="en-US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 </a:t>
            </a:r>
            <a:r>
              <a:rPr kumimoji="1" lang="en-US" altLang="zh-CN" sz="2800" b="0" i="0" dirty="0" err="1" smtClean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iQOO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grpSp>
        <p:nvGrpSpPr>
          <p:cNvPr id="163" name="组 65">
            <a:extLst>
              <a:ext uri="{FF2B5EF4-FFF2-40B4-BE49-F238E27FC236}">
                <a16:creationId xmlns:a16="http://schemas.microsoft.com/office/drawing/2014/main" id="{3FB893A0-0F1E-4E37-9C7A-13ADD2532A41}"/>
              </a:ext>
            </a:extLst>
          </p:cNvPr>
          <p:cNvGrpSpPr/>
          <p:nvPr userDrawn="1"/>
        </p:nvGrpSpPr>
        <p:grpSpPr>
          <a:xfrm>
            <a:off x="-6801315" y="5537689"/>
            <a:ext cx="5619138" cy="578506"/>
            <a:chOff x="5058585" y="17758837"/>
            <a:chExt cx="4833751" cy="427203"/>
          </a:xfrm>
        </p:grpSpPr>
        <p:sp>
          <p:nvSpPr>
            <p:cNvPr id="164" name="矩形 163">
              <a:extLst>
                <a:ext uri="{FF2B5EF4-FFF2-40B4-BE49-F238E27FC236}">
                  <a16:creationId xmlns:a16="http://schemas.microsoft.com/office/drawing/2014/main" id="{35ECC9D0-D90B-4F29-8A4A-5BBB0F2EBC84}"/>
                </a:ext>
              </a:extLst>
            </p:cNvPr>
            <p:cNvSpPr/>
            <p:nvPr userDrawn="1"/>
          </p:nvSpPr>
          <p:spPr>
            <a:xfrm>
              <a:off x="7494282" y="17758837"/>
              <a:ext cx="1199027" cy="427203"/>
            </a:xfrm>
            <a:prstGeom prst="rect">
              <a:avLst/>
            </a:prstGeom>
            <a:solidFill>
              <a:srgbClr val="003948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92" name="矩形 191">
              <a:extLst>
                <a:ext uri="{FF2B5EF4-FFF2-40B4-BE49-F238E27FC236}">
                  <a16:creationId xmlns:a16="http://schemas.microsoft.com/office/drawing/2014/main" id="{1227F7A9-7029-4AA5-9FD8-97489E8B3DE5}"/>
                </a:ext>
              </a:extLst>
            </p:cNvPr>
            <p:cNvSpPr/>
            <p:nvPr userDrawn="1"/>
          </p:nvSpPr>
          <p:spPr>
            <a:xfrm>
              <a:off x="5058585" y="17758837"/>
              <a:ext cx="1215431" cy="427203"/>
            </a:xfrm>
            <a:prstGeom prst="rect">
              <a:avLst/>
            </a:prstGeom>
            <a:solidFill>
              <a:srgbClr val="00C878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93" name="矩形 192">
              <a:extLst>
                <a:ext uri="{FF2B5EF4-FFF2-40B4-BE49-F238E27FC236}">
                  <a16:creationId xmlns:a16="http://schemas.microsoft.com/office/drawing/2014/main" id="{BF16D61C-8485-44CE-B69B-A95034BA5F17}"/>
                </a:ext>
              </a:extLst>
            </p:cNvPr>
            <p:cNvSpPr/>
            <p:nvPr userDrawn="1"/>
          </p:nvSpPr>
          <p:spPr>
            <a:xfrm>
              <a:off x="8693309" y="17758837"/>
              <a:ext cx="1199027" cy="427203"/>
            </a:xfrm>
            <a:prstGeom prst="rect">
              <a:avLst/>
            </a:prstGeom>
            <a:solidFill>
              <a:srgbClr val="0070C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94" name="矩形 193">
              <a:extLst>
                <a:ext uri="{FF2B5EF4-FFF2-40B4-BE49-F238E27FC236}">
                  <a16:creationId xmlns:a16="http://schemas.microsoft.com/office/drawing/2014/main" id="{05D749CE-B6CD-4D00-A7AC-B971CC781EBE}"/>
                </a:ext>
              </a:extLst>
            </p:cNvPr>
            <p:cNvSpPr/>
            <p:nvPr userDrawn="1"/>
          </p:nvSpPr>
          <p:spPr>
            <a:xfrm>
              <a:off x="6267324" y="17758837"/>
              <a:ext cx="1215431" cy="427203"/>
            </a:xfrm>
            <a:prstGeom prst="rect">
              <a:avLst/>
            </a:prstGeom>
            <a:solidFill>
              <a:srgbClr val="66DECD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195" name="文本框 194">
            <a:extLst>
              <a:ext uri="{FF2B5EF4-FFF2-40B4-BE49-F238E27FC236}">
                <a16:creationId xmlns:a16="http://schemas.microsoft.com/office/drawing/2014/main" id="{8CC4BF9F-60C3-4D62-8707-B7D528AAC2E2}"/>
              </a:ext>
            </a:extLst>
          </p:cNvPr>
          <p:cNvSpPr txBox="1"/>
          <p:nvPr userDrawn="1"/>
        </p:nvSpPr>
        <p:spPr>
          <a:xfrm>
            <a:off x="-4884440" y="4911838"/>
            <a:ext cx="191398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Oppo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grpSp>
        <p:nvGrpSpPr>
          <p:cNvPr id="196" name="组 88">
            <a:extLst>
              <a:ext uri="{FF2B5EF4-FFF2-40B4-BE49-F238E27FC236}">
                <a16:creationId xmlns:a16="http://schemas.microsoft.com/office/drawing/2014/main" id="{208D2C90-A5A0-42C3-BECD-F04A94DDA0B7}"/>
              </a:ext>
            </a:extLst>
          </p:cNvPr>
          <p:cNvGrpSpPr/>
          <p:nvPr userDrawn="1"/>
        </p:nvGrpSpPr>
        <p:grpSpPr>
          <a:xfrm>
            <a:off x="-6777036" y="7273869"/>
            <a:ext cx="5594859" cy="565735"/>
            <a:chOff x="10651243" y="17775861"/>
            <a:chExt cx="4775839" cy="427203"/>
          </a:xfrm>
        </p:grpSpPr>
        <p:sp>
          <p:nvSpPr>
            <p:cNvPr id="197" name="矩形 196">
              <a:extLst>
                <a:ext uri="{FF2B5EF4-FFF2-40B4-BE49-F238E27FC236}">
                  <a16:creationId xmlns:a16="http://schemas.microsoft.com/office/drawing/2014/main" id="{F16E1CE0-9DA7-46D7-9FB2-66C40CEC2587}"/>
                </a:ext>
              </a:extLst>
            </p:cNvPr>
            <p:cNvSpPr/>
            <p:nvPr userDrawn="1"/>
          </p:nvSpPr>
          <p:spPr>
            <a:xfrm>
              <a:off x="14228055" y="17775861"/>
              <a:ext cx="1199027" cy="427203"/>
            </a:xfrm>
            <a:prstGeom prst="rect">
              <a:avLst/>
            </a:prstGeom>
            <a:solidFill>
              <a:srgbClr val="FF757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99" name="矩形 198">
              <a:extLst>
                <a:ext uri="{FF2B5EF4-FFF2-40B4-BE49-F238E27FC236}">
                  <a16:creationId xmlns:a16="http://schemas.microsoft.com/office/drawing/2014/main" id="{085154BD-7974-436C-B9CC-0330F35FE180}"/>
                </a:ext>
              </a:extLst>
            </p:cNvPr>
            <p:cNvSpPr/>
            <p:nvPr userDrawn="1"/>
          </p:nvSpPr>
          <p:spPr>
            <a:xfrm>
              <a:off x="11850271" y="17775861"/>
              <a:ext cx="1199027" cy="427203"/>
            </a:xfrm>
            <a:prstGeom prst="rect">
              <a:avLst/>
            </a:prstGeom>
            <a:solidFill>
              <a:srgbClr val="7A0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00" name="矩形 199">
              <a:extLst>
                <a:ext uri="{FF2B5EF4-FFF2-40B4-BE49-F238E27FC236}">
                  <a16:creationId xmlns:a16="http://schemas.microsoft.com/office/drawing/2014/main" id="{C75C2875-0243-40FE-B640-2C168C9FB759}"/>
                </a:ext>
              </a:extLst>
            </p:cNvPr>
            <p:cNvSpPr/>
            <p:nvPr userDrawn="1"/>
          </p:nvSpPr>
          <p:spPr>
            <a:xfrm>
              <a:off x="10651243" y="17775861"/>
              <a:ext cx="1199027" cy="427203"/>
            </a:xfrm>
            <a:prstGeom prst="rect">
              <a:avLst/>
            </a:prstGeom>
            <a:solidFill>
              <a:srgbClr val="FF3219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01" name="矩形 200">
              <a:extLst>
                <a:ext uri="{FF2B5EF4-FFF2-40B4-BE49-F238E27FC236}">
                  <a16:creationId xmlns:a16="http://schemas.microsoft.com/office/drawing/2014/main" id="{9B4E4A8A-CABD-44C8-B766-8BB99340B4AC}"/>
                </a:ext>
              </a:extLst>
            </p:cNvPr>
            <p:cNvSpPr/>
            <p:nvPr userDrawn="1"/>
          </p:nvSpPr>
          <p:spPr>
            <a:xfrm>
              <a:off x="13035754" y="17775861"/>
              <a:ext cx="1199027" cy="427203"/>
            </a:xfrm>
            <a:prstGeom prst="rect">
              <a:avLst/>
            </a:prstGeom>
            <a:solidFill>
              <a:srgbClr val="36121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202" name="文本框 201">
            <a:extLst>
              <a:ext uri="{FF2B5EF4-FFF2-40B4-BE49-F238E27FC236}">
                <a16:creationId xmlns:a16="http://schemas.microsoft.com/office/drawing/2014/main" id="{69892798-8E7E-4D7D-956C-66164D4A76BC}"/>
              </a:ext>
            </a:extLst>
          </p:cNvPr>
          <p:cNvSpPr txBox="1"/>
          <p:nvPr userDrawn="1"/>
        </p:nvSpPr>
        <p:spPr>
          <a:xfrm>
            <a:off x="-5015883" y="6648018"/>
            <a:ext cx="21768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Huawei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sp>
        <p:nvSpPr>
          <p:cNvPr id="203" name="文本框 202">
            <a:extLst>
              <a:ext uri="{FF2B5EF4-FFF2-40B4-BE49-F238E27FC236}">
                <a16:creationId xmlns:a16="http://schemas.microsoft.com/office/drawing/2014/main" id="{62CFD1B9-0EDD-45D9-A8F7-724DAF4E37BC}"/>
              </a:ext>
            </a:extLst>
          </p:cNvPr>
          <p:cNvSpPr txBox="1"/>
          <p:nvPr userDrawn="1"/>
        </p:nvSpPr>
        <p:spPr>
          <a:xfrm>
            <a:off x="-5325922" y="7346385"/>
            <a:ext cx="129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P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204" name="文本框 203">
            <a:extLst>
              <a:ext uri="{FF2B5EF4-FFF2-40B4-BE49-F238E27FC236}">
                <a16:creationId xmlns:a16="http://schemas.microsoft.com/office/drawing/2014/main" id="{5316823E-2E3E-442F-AD2B-A56F078941AB}"/>
              </a:ext>
            </a:extLst>
          </p:cNvPr>
          <p:cNvSpPr txBox="1"/>
          <p:nvPr userDrawn="1"/>
        </p:nvSpPr>
        <p:spPr>
          <a:xfrm>
            <a:off x="-3908097" y="7334864"/>
            <a:ext cx="129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Mate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205" name="文本框 204">
            <a:extLst>
              <a:ext uri="{FF2B5EF4-FFF2-40B4-BE49-F238E27FC236}">
                <a16:creationId xmlns:a16="http://schemas.microsoft.com/office/drawing/2014/main" id="{67AA035E-EC32-4818-8199-87DC61E70613}"/>
              </a:ext>
            </a:extLst>
          </p:cNvPr>
          <p:cNvSpPr txBox="1"/>
          <p:nvPr userDrawn="1"/>
        </p:nvSpPr>
        <p:spPr>
          <a:xfrm>
            <a:off x="-2586922" y="7336495"/>
            <a:ext cx="1404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Nova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206" name="文本框 205">
            <a:extLst>
              <a:ext uri="{FF2B5EF4-FFF2-40B4-BE49-F238E27FC236}">
                <a16:creationId xmlns:a16="http://schemas.microsoft.com/office/drawing/2014/main" id="{6494D6F7-EE5E-41A8-9603-7401609B691A}"/>
              </a:ext>
            </a:extLst>
          </p:cNvPr>
          <p:cNvSpPr txBox="1"/>
          <p:nvPr userDrawn="1"/>
        </p:nvSpPr>
        <p:spPr>
          <a:xfrm>
            <a:off x="-2527807" y="5600458"/>
            <a:ext cx="129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R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207" name="文本框 206">
            <a:extLst>
              <a:ext uri="{FF2B5EF4-FFF2-40B4-BE49-F238E27FC236}">
                <a16:creationId xmlns:a16="http://schemas.microsoft.com/office/drawing/2014/main" id="{2BE82605-1D12-49E4-A44E-8AE39FFF50FC}"/>
              </a:ext>
            </a:extLst>
          </p:cNvPr>
          <p:cNvSpPr txBox="1"/>
          <p:nvPr userDrawn="1"/>
        </p:nvSpPr>
        <p:spPr>
          <a:xfrm>
            <a:off x="-3983268" y="5659061"/>
            <a:ext cx="14206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Find X</a:t>
            </a:r>
          </a:p>
          <a:p>
            <a:pPr algn="ctr"/>
            <a:endParaRPr kumimoji="1" lang="zh-CN" altLang="en-US" sz="18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208" name="文本框 207">
            <a:extLst>
              <a:ext uri="{FF2B5EF4-FFF2-40B4-BE49-F238E27FC236}">
                <a16:creationId xmlns:a16="http://schemas.microsoft.com/office/drawing/2014/main" id="{EFB143BA-D72E-469E-801A-7234BF882C53}"/>
              </a:ext>
            </a:extLst>
          </p:cNvPr>
          <p:cNvSpPr txBox="1"/>
          <p:nvPr userDrawn="1"/>
        </p:nvSpPr>
        <p:spPr>
          <a:xfrm>
            <a:off x="-5327524" y="5614846"/>
            <a:ext cx="129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K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209" name="文本框 208">
            <a:extLst>
              <a:ext uri="{FF2B5EF4-FFF2-40B4-BE49-F238E27FC236}">
                <a16:creationId xmlns:a16="http://schemas.microsoft.com/office/drawing/2014/main" id="{D7E05293-B8E2-4425-9BD1-D7EEAC5FABC1}"/>
              </a:ext>
            </a:extLst>
          </p:cNvPr>
          <p:cNvSpPr txBox="1"/>
          <p:nvPr userDrawn="1"/>
        </p:nvSpPr>
        <p:spPr>
          <a:xfrm>
            <a:off x="24499856" y="1848757"/>
            <a:ext cx="441650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vivo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pic>
        <p:nvPicPr>
          <p:cNvPr id="66" name="图片 6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50108" y="636402"/>
            <a:ext cx="1959142" cy="515403"/>
          </a:xfrm>
          <a:prstGeom prst="rect">
            <a:avLst/>
          </a:prstGeom>
        </p:spPr>
      </p:pic>
      <p:sp>
        <p:nvSpPr>
          <p:cNvPr id="65" name="内容占位符 3">
            <a:extLst>
              <a:ext uri="{FF2B5EF4-FFF2-40B4-BE49-F238E27FC236}">
                <a16:creationId xmlns:a16="http://schemas.microsoft.com/office/drawing/2014/main" id="{A72C82FA-F9C4-0443-AE12-0400822AB902}"/>
              </a:ext>
            </a:extLst>
          </p:cNvPr>
          <p:cNvSpPr>
            <a:spLocks noGrp="1"/>
          </p:cNvSpPr>
          <p:nvPr>
            <p:ph sz="quarter" idx="59"/>
          </p:nvPr>
        </p:nvSpPr>
        <p:spPr>
          <a:xfrm>
            <a:off x="1135269" y="2981546"/>
            <a:ext cx="22064723" cy="9966886"/>
          </a:xfrm>
        </p:spPr>
        <p:txBody>
          <a:bodyPr anchor="t">
            <a:normAutofit/>
          </a:bodyPr>
          <a:lstStyle>
            <a:lvl1pPr marL="457200" indent="-4572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3200" b="0" i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1pPr>
            <a:lvl2pPr marL="738188" indent="-4572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3200" b="0" i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2pPr>
            <a:lvl3pPr marL="1081087" indent="-4572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3200" b="0" i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3pPr>
            <a:lvl4pPr marL="2247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4pPr>
            <a:lvl5pPr marL="288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</a:t>
            </a:r>
            <a:r>
              <a:rPr kumimoji="1" lang="zh-CN" altLang="en-US" dirty="0" smtClean="0"/>
              <a:t>级</a:t>
            </a:r>
            <a:endParaRPr kumimoji="1" lang="zh-CN" altLang="en-US" dirty="0"/>
          </a:p>
        </p:txBody>
      </p:sp>
      <p:sp>
        <p:nvSpPr>
          <p:cNvPr id="74" name="Textplatzhalter 8"/>
          <p:cNvSpPr>
            <a:spLocks noGrp="1"/>
          </p:cNvSpPr>
          <p:nvPr>
            <p:ph type="body" sz="quarter" idx="61" hasCustomPrompt="1"/>
          </p:nvPr>
        </p:nvSpPr>
        <p:spPr>
          <a:xfrm>
            <a:off x="1121414" y="560144"/>
            <a:ext cx="18387241" cy="913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5200" b="0" i="0" cap="none" baseline="0">
                <a:solidFill>
                  <a:schemeClr val="tx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  <a:cs typeface="vivo type CN简 Regular" panose="02000500000000000000" pitchFamily="50" charset="-122"/>
              </a:defRPr>
            </a:lvl1pPr>
          </a:lstStyle>
          <a:p>
            <a:pPr lvl="0"/>
            <a:r>
              <a:rPr lang="zh-CN" altLang="en-US" noProof="0" dirty="0" smtClean="0"/>
              <a:t>标题可在此处添加</a:t>
            </a:r>
            <a:endParaRPr lang="en-US" altLang="zh-CN" noProof="0" dirty="0"/>
          </a:p>
        </p:txBody>
      </p:sp>
      <p:sp>
        <p:nvSpPr>
          <p:cNvPr id="75" name="Textplatzhalter 8"/>
          <p:cNvSpPr>
            <a:spLocks noGrp="1"/>
          </p:cNvSpPr>
          <p:nvPr>
            <p:ph type="body" sz="quarter" idx="62" hasCustomPrompt="1"/>
          </p:nvPr>
        </p:nvSpPr>
        <p:spPr>
          <a:xfrm>
            <a:off x="1121414" y="1484739"/>
            <a:ext cx="18387241" cy="53406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4400" b="0" i="0" cap="none" baseline="0">
                <a:solidFill>
                  <a:schemeClr val="bg1">
                    <a:lumMod val="65000"/>
                  </a:schemeClr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  <a:cs typeface="vivo type CN简 Regular" panose="02000500000000000000" pitchFamily="50" charset="-122"/>
              </a:defRPr>
            </a:lvl1pPr>
          </a:lstStyle>
          <a:p>
            <a:pPr lvl="0"/>
            <a:r>
              <a:rPr lang="zh-CN" altLang="en-US" noProof="0" dirty="0" smtClean="0"/>
              <a:t>副标题可在此处添加</a:t>
            </a:r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21975389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1102">
          <p15:clr>
            <a:srgbClr val="FBAE40"/>
          </p15:clr>
        </p15:guide>
        <p15:guide id="2" pos="717">
          <p15:clr>
            <a:srgbClr val="FBAE40"/>
          </p15:clr>
        </p15:guide>
        <p15:guide id="3" pos="354">
          <p15:clr>
            <a:srgbClr val="FBAE40"/>
          </p15:clr>
        </p15:guide>
        <p15:guide id="4" pos="14257">
          <p15:clr>
            <a:srgbClr val="FBAE40"/>
          </p15:clr>
        </p15:guide>
        <p15:guide id="5" pos="14620">
          <p15:clr>
            <a:srgbClr val="FBAE40"/>
          </p15:clr>
        </p15:guide>
        <p15:guide id="6" pos="15006">
          <p15:clr>
            <a:srgbClr val="FBAE40"/>
          </p15:clr>
        </p15:guide>
        <p15:guide id="7" orient="horz" pos="7926">
          <p15:clr>
            <a:srgbClr val="FBAE40"/>
          </p15:clr>
        </p15:guide>
        <p15:guide id="8" orient="horz" pos="487">
          <p15:clr>
            <a:srgbClr val="FBAE40"/>
          </p15:clr>
        </p15:guide>
        <p15:guide id="9" orient="horz" pos="1644">
          <p15:clr>
            <a:srgbClr val="FBAE40"/>
          </p15:clr>
        </p15:guide>
        <p15:guide id="10" orient="horz" pos="815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10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177800" y="2643834"/>
            <a:ext cx="10816733" cy="10299053"/>
          </a:xfrm>
          <a:prstGeom prst="rect">
            <a:avLst/>
          </a:prstGeom>
          <a:solidFill>
            <a:srgbClr val="F3F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内容占位符 3"/>
          <p:cNvSpPr>
            <a:spLocks noGrp="1"/>
          </p:cNvSpPr>
          <p:nvPr>
            <p:ph sz="quarter" idx="57"/>
          </p:nvPr>
        </p:nvSpPr>
        <p:spPr>
          <a:xfrm>
            <a:off x="1749426" y="4235420"/>
            <a:ext cx="9552130" cy="8347105"/>
          </a:xfrm>
        </p:spPr>
        <p:txBody>
          <a:bodyPr anchor="t">
            <a:normAutofit/>
          </a:bodyPr>
          <a:lstStyle>
            <a:lvl1pPr marL="457200" marR="0" indent="-457200" algn="l" defTabSz="1828709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3200" b="0" i="0">
                <a:solidFill>
                  <a:schemeClr val="tx1">
                    <a:lumMod val="95000"/>
                    <a:lumOff val="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1pPr>
            <a:lvl2pPr marL="817563" indent="-4572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3200" b="0" i="0">
                <a:solidFill>
                  <a:schemeClr val="tx1">
                    <a:lumMod val="95000"/>
                    <a:lumOff val="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2pPr>
            <a:lvl3pPr marL="1081088" indent="-4572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3200" b="0" i="0">
                <a:solidFill>
                  <a:schemeClr val="tx1">
                    <a:lumMod val="95000"/>
                    <a:lumOff val="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3pPr>
            <a:lvl4pPr marL="1357313" indent="-4572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3200" b="0" i="0">
                <a:solidFill>
                  <a:schemeClr val="tx1">
                    <a:lumMod val="95000"/>
                    <a:lumOff val="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4pPr>
            <a:lvl5pPr marL="288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2400" b="0" i="0">
                <a:solidFill>
                  <a:schemeClr val="tx1">
                    <a:lumMod val="95000"/>
                    <a:lumOff val="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5pPr>
          </a:lstStyle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0"/>
            <a:endParaRPr lang="zh-CN" altLang="en-US" noProof="0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279C9538-19F1-4728-8A81-B58A86C4196F}"/>
              </a:ext>
            </a:extLst>
          </p:cNvPr>
          <p:cNvSpPr/>
          <p:nvPr userDrawn="1"/>
        </p:nvSpPr>
        <p:spPr>
          <a:xfrm>
            <a:off x="-5190548" y="375253"/>
            <a:ext cx="25305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0" i="0" dirty="0">
                <a:solidFill>
                  <a:srgbClr val="415FFF"/>
                </a:solidFill>
                <a:latin typeface="vivo type CN简 Regular" panose="02000500000000000000" charset="-122"/>
                <a:ea typeface="vivo type CN简 Regular" panose="02000500000000000000" charset="-122"/>
                <a:cs typeface="vivo type CN简 Regular" panose="02000500000000000000" charset="-122"/>
              </a:rPr>
              <a:t>#</a:t>
            </a:r>
            <a:r>
              <a:rPr lang="zh-CN" altLang="en-US" sz="3200" b="0" i="0" dirty="0">
                <a:solidFill>
                  <a:srgbClr val="415FFF"/>
                </a:solidFill>
                <a:latin typeface="vivo type CN简 Regular" panose="02000500000000000000" charset="-122"/>
                <a:ea typeface="vivo type CN简 Regular" panose="02000500000000000000" charset="-122"/>
                <a:cs typeface="vivo type CN简 Regular" panose="02000500000000000000" charset="-122"/>
              </a:rPr>
              <a:t>竞品颜色</a:t>
            </a:r>
            <a:endParaRPr lang="zh-CN" altLang="en-US" sz="3200" dirty="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DFA2B352-4CD5-401F-B68E-B90A27080C7C}"/>
              </a:ext>
            </a:extLst>
          </p:cNvPr>
          <p:cNvSpPr/>
          <p:nvPr userDrawn="1"/>
        </p:nvSpPr>
        <p:spPr>
          <a:xfrm>
            <a:off x="25395955" y="844550"/>
            <a:ext cx="25305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0" i="0" dirty="0">
                <a:solidFill>
                  <a:srgbClr val="415FFF"/>
                </a:solidFill>
                <a:latin typeface="vivo type CN简 Regular" panose="02000500000000000000" charset="-122"/>
                <a:ea typeface="vivo type CN简 Regular" panose="02000500000000000000" charset="-122"/>
                <a:cs typeface="vivo type CN简 Regular" panose="02000500000000000000" charset="-122"/>
              </a:rPr>
              <a:t>#</a:t>
            </a:r>
            <a:r>
              <a:rPr lang="zh-CN" altLang="en-US" sz="3200" b="0" i="0" dirty="0">
                <a:solidFill>
                  <a:srgbClr val="415FFF"/>
                </a:solidFill>
                <a:latin typeface="vivo type CN简 Regular" panose="02000500000000000000" charset="-122"/>
                <a:ea typeface="vivo type CN简 Regular" panose="02000500000000000000" charset="-122"/>
                <a:cs typeface="vivo type CN简 Regular" panose="02000500000000000000" charset="-122"/>
              </a:rPr>
              <a:t>品牌颜色</a:t>
            </a:r>
            <a:endParaRPr lang="zh-CN" altLang="en-US" sz="3200" dirty="0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C0D2A1BE-CD80-4C78-95BC-36125B6A6026}"/>
              </a:ext>
            </a:extLst>
          </p:cNvPr>
          <p:cNvSpPr txBox="1"/>
          <p:nvPr userDrawn="1"/>
        </p:nvSpPr>
        <p:spPr>
          <a:xfrm>
            <a:off x="-4896465" y="1490231"/>
            <a:ext cx="193803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Apple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grpSp>
        <p:nvGrpSpPr>
          <p:cNvPr id="94" name="组 176">
            <a:extLst>
              <a:ext uri="{FF2B5EF4-FFF2-40B4-BE49-F238E27FC236}">
                <a16:creationId xmlns:a16="http://schemas.microsoft.com/office/drawing/2014/main" id="{316979F3-AB28-4B7C-B2CA-22C3FDDD6DF4}"/>
              </a:ext>
            </a:extLst>
          </p:cNvPr>
          <p:cNvGrpSpPr/>
          <p:nvPr userDrawn="1"/>
        </p:nvGrpSpPr>
        <p:grpSpPr>
          <a:xfrm>
            <a:off x="-6773395" y="2090748"/>
            <a:ext cx="5591218" cy="553087"/>
            <a:chOff x="-5043485" y="1380803"/>
            <a:chExt cx="4785749" cy="427203"/>
          </a:xfrm>
        </p:grpSpPr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ED78EA44-CDD0-4696-870E-21125047A090}"/>
                </a:ext>
              </a:extLst>
            </p:cNvPr>
            <p:cNvSpPr/>
            <p:nvPr userDrawn="1"/>
          </p:nvSpPr>
          <p:spPr>
            <a:xfrm>
              <a:off x="-3854817" y="1380803"/>
              <a:ext cx="1199027" cy="42720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065B72C0-F403-495A-86AE-52CA6B14CC94}"/>
                </a:ext>
              </a:extLst>
            </p:cNvPr>
            <p:cNvSpPr/>
            <p:nvPr userDrawn="1"/>
          </p:nvSpPr>
          <p:spPr>
            <a:xfrm>
              <a:off x="-2655790" y="1380803"/>
              <a:ext cx="1199027" cy="42720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0539E742-3010-4495-B416-823DA1419953}"/>
                </a:ext>
              </a:extLst>
            </p:cNvPr>
            <p:cNvSpPr/>
            <p:nvPr userDrawn="1"/>
          </p:nvSpPr>
          <p:spPr>
            <a:xfrm>
              <a:off x="-5043485" y="1380803"/>
              <a:ext cx="1199027" cy="4272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F215BB35-BA3E-4C76-AD80-60D8D16B7CFB}"/>
                </a:ext>
              </a:extLst>
            </p:cNvPr>
            <p:cNvSpPr/>
            <p:nvPr userDrawn="1"/>
          </p:nvSpPr>
          <p:spPr>
            <a:xfrm>
              <a:off x="-1456763" y="1380803"/>
              <a:ext cx="1199027" cy="427203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121" name="文本框 120">
            <a:extLst>
              <a:ext uri="{FF2B5EF4-FFF2-40B4-BE49-F238E27FC236}">
                <a16:creationId xmlns:a16="http://schemas.microsoft.com/office/drawing/2014/main" id="{1E4CF0F8-BEEC-44A3-832A-F9123A70EB69}"/>
              </a:ext>
            </a:extLst>
          </p:cNvPr>
          <p:cNvSpPr txBox="1"/>
          <p:nvPr userDrawn="1"/>
        </p:nvSpPr>
        <p:spPr>
          <a:xfrm>
            <a:off x="-5171377" y="3175658"/>
            <a:ext cx="248786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Samsung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grpSp>
        <p:nvGrpSpPr>
          <p:cNvPr id="122" name="组 183">
            <a:extLst>
              <a:ext uri="{FF2B5EF4-FFF2-40B4-BE49-F238E27FC236}">
                <a16:creationId xmlns:a16="http://schemas.microsoft.com/office/drawing/2014/main" id="{4D077FF3-CA81-46CA-B439-85B81C69ABA2}"/>
              </a:ext>
            </a:extLst>
          </p:cNvPr>
          <p:cNvGrpSpPr/>
          <p:nvPr userDrawn="1"/>
        </p:nvGrpSpPr>
        <p:grpSpPr>
          <a:xfrm>
            <a:off x="-6773395" y="3767590"/>
            <a:ext cx="5591218" cy="612425"/>
            <a:chOff x="16164196" y="17698000"/>
            <a:chExt cx="4785749" cy="427203"/>
          </a:xfrm>
        </p:grpSpPr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8035B28E-D07C-4719-9695-3D66C1D78F5C}"/>
                </a:ext>
              </a:extLst>
            </p:cNvPr>
            <p:cNvSpPr/>
            <p:nvPr userDrawn="1"/>
          </p:nvSpPr>
          <p:spPr>
            <a:xfrm>
              <a:off x="17352864" y="17698000"/>
              <a:ext cx="1199027" cy="427203"/>
            </a:xfrm>
            <a:prstGeom prst="rect">
              <a:avLst/>
            </a:prstGeom>
            <a:solidFill>
              <a:srgbClr val="8C00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0EFC4868-2B54-4F53-9193-18C747E80617}"/>
                </a:ext>
              </a:extLst>
            </p:cNvPr>
            <p:cNvSpPr/>
            <p:nvPr userDrawn="1"/>
          </p:nvSpPr>
          <p:spPr>
            <a:xfrm>
              <a:off x="18551891" y="17698000"/>
              <a:ext cx="1199027" cy="427203"/>
            </a:xfrm>
            <a:prstGeom prst="rect">
              <a:avLst/>
            </a:prstGeom>
            <a:solidFill>
              <a:srgbClr val="7832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7FFDD4B0-0BDD-4E41-A0AE-E58AE8E6E57F}"/>
                </a:ext>
              </a:extLst>
            </p:cNvPr>
            <p:cNvSpPr/>
            <p:nvPr userDrawn="1"/>
          </p:nvSpPr>
          <p:spPr>
            <a:xfrm>
              <a:off x="19750918" y="17698000"/>
              <a:ext cx="1199027" cy="427203"/>
            </a:xfrm>
            <a:prstGeom prst="rect">
              <a:avLst/>
            </a:prstGeom>
            <a:solidFill>
              <a:srgbClr val="6700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C674D51B-7F31-4310-830A-B718C8537599}"/>
                </a:ext>
              </a:extLst>
            </p:cNvPr>
            <p:cNvSpPr/>
            <p:nvPr userDrawn="1"/>
          </p:nvSpPr>
          <p:spPr>
            <a:xfrm>
              <a:off x="16164196" y="17698000"/>
              <a:ext cx="1199027" cy="427203"/>
            </a:xfrm>
            <a:prstGeom prst="rect">
              <a:avLst/>
            </a:prstGeom>
            <a:solidFill>
              <a:srgbClr val="8C6D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127" name="矩形 126">
            <a:extLst>
              <a:ext uri="{FF2B5EF4-FFF2-40B4-BE49-F238E27FC236}">
                <a16:creationId xmlns:a16="http://schemas.microsoft.com/office/drawing/2014/main" id="{E44180D2-ABFA-40E3-AF4B-9A3FA568BC0F}"/>
              </a:ext>
            </a:extLst>
          </p:cNvPr>
          <p:cNvSpPr/>
          <p:nvPr userDrawn="1"/>
        </p:nvSpPr>
        <p:spPr>
          <a:xfrm>
            <a:off x="-5384668" y="12403163"/>
            <a:ext cx="1400831" cy="545267"/>
          </a:xfrm>
          <a:prstGeom prst="rect">
            <a:avLst/>
          </a:prstGeom>
          <a:solidFill>
            <a:srgbClr val="0033B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5D10A8EC-0459-45B7-B74C-60D721F50D8C}"/>
              </a:ext>
            </a:extLst>
          </p:cNvPr>
          <p:cNvSpPr/>
          <p:nvPr userDrawn="1"/>
        </p:nvSpPr>
        <p:spPr>
          <a:xfrm>
            <a:off x="-6795697" y="12403163"/>
            <a:ext cx="1411029" cy="545268"/>
          </a:xfrm>
          <a:prstGeom prst="rect">
            <a:avLst/>
          </a:prstGeom>
          <a:solidFill>
            <a:srgbClr val="0A00C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46E373E9-47BF-489A-8FFE-A2589C9447AD}"/>
              </a:ext>
            </a:extLst>
          </p:cNvPr>
          <p:cNvSpPr/>
          <p:nvPr userDrawn="1"/>
        </p:nvSpPr>
        <p:spPr>
          <a:xfrm>
            <a:off x="-3983837" y="12398542"/>
            <a:ext cx="1400831" cy="545267"/>
          </a:xfrm>
          <a:prstGeom prst="rect">
            <a:avLst/>
          </a:prstGeom>
          <a:solidFill>
            <a:srgbClr val="012889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FB325073-578B-484B-BC75-814D21924F0B}"/>
              </a:ext>
            </a:extLst>
          </p:cNvPr>
          <p:cNvSpPr/>
          <p:nvPr userDrawn="1"/>
        </p:nvSpPr>
        <p:spPr>
          <a:xfrm>
            <a:off x="-2583008" y="12398542"/>
            <a:ext cx="1400831" cy="545267"/>
          </a:xfrm>
          <a:prstGeom prst="rect">
            <a:avLst/>
          </a:prstGeom>
          <a:solidFill>
            <a:srgbClr val="00095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3977C043-F391-4C80-8382-6B9EF0409DEC}"/>
              </a:ext>
            </a:extLst>
          </p:cNvPr>
          <p:cNvSpPr txBox="1"/>
          <p:nvPr userDrawn="1"/>
        </p:nvSpPr>
        <p:spPr>
          <a:xfrm>
            <a:off x="-4902062" y="11721135"/>
            <a:ext cx="194925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其他品牌颜色</a:t>
            </a:r>
          </a:p>
        </p:txBody>
      </p:sp>
      <p:grpSp>
        <p:nvGrpSpPr>
          <p:cNvPr id="132" name="组 209">
            <a:extLst>
              <a:ext uri="{FF2B5EF4-FFF2-40B4-BE49-F238E27FC236}">
                <a16:creationId xmlns:a16="http://schemas.microsoft.com/office/drawing/2014/main" id="{709FA1D2-FF4B-4A68-9836-128C092E8330}"/>
              </a:ext>
            </a:extLst>
          </p:cNvPr>
          <p:cNvGrpSpPr/>
          <p:nvPr userDrawn="1"/>
        </p:nvGrpSpPr>
        <p:grpSpPr>
          <a:xfrm>
            <a:off x="-6795697" y="8992657"/>
            <a:ext cx="5613520" cy="549889"/>
            <a:chOff x="-3429000" y="10020646"/>
            <a:chExt cx="3171264" cy="549889"/>
          </a:xfrm>
        </p:grpSpPr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5DD2B52D-D03A-46EA-9036-7826FA775430}"/>
                </a:ext>
              </a:extLst>
            </p:cNvPr>
            <p:cNvSpPr/>
            <p:nvPr userDrawn="1"/>
          </p:nvSpPr>
          <p:spPr>
            <a:xfrm>
              <a:off x="-2631863" y="10025267"/>
              <a:ext cx="791376" cy="545267"/>
            </a:xfrm>
            <a:prstGeom prst="rect">
              <a:avLst/>
            </a:prstGeom>
            <a:solidFill>
              <a:srgbClr val="FF59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3A08D16E-FE00-4D01-9906-38DE7771F9DD}"/>
                </a:ext>
              </a:extLst>
            </p:cNvPr>
            <p:cNvSpPr/>
            <p:nvPr userDrawn="1"/>
          </p:nvSpPr>
          <p:spPr>
            <a:xfrm>
              <a:off x="-3429000" y="10025267"/>
              <a:ext cx="797137" cy="545268"/>
            </a:xfrm>
            <a:prstGeom prst="rect">
              <a:avLst/>
            </a:prstGeom>
            <a:solidFill>
              <a:srgbClr val="FFA31E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055F4DBF-AD4A-40B9-BC9A-6EE67D8910D5}"/>
                </a:ext>
              </a:extLst>
            </p:cNvPr>
            <p:cNvSpPr/>
            <p:nvPr userDrawn="1"/>
          </p:nvSpPr>
          <p:spPr>
            <a:xfrm>
              <a:off x="-1840487" y="10020646"/>
              <a:ext cx="791376" cy="545267"/>
            </a:xfrm>
            <a:prstGeom prst="rect">
              <a:avLst/>
            </a:prstGeom>
            <a:solidFill>
              <a:srgbClr val="DE4F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C8121941-FF48-484A-B36C-7456EA7A22E5}"/>
                </a:ext>
              </a:extLst>
            </p:cNvPr>
            <p:cNvSpPr/>
            <p:nvPr userDrawn="1"/>
          </p:nvSpPr>
          <p:spPr>
            <a:xfrm>
              <a:off x="-1049112" y="10020646"/>
              <a:ext cx="791376" cy="545267"/>
            </a:xfrm>
            <a:prstGeom prst="rect">
              <a:avLst/>
            </a:prstGeom>
            <a:solidFill>
              <a:srgbClr val="C646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137" name="文本框 136">
            <a:extLst>
              <a:ext uri="{FF2B5EF4-FFF2-40B4-BE49-F238E27FC236}">
                <a16:creationId xmlns:a16="http://schemas.microsoft.com/office/drawing/2014/main" id="{E3D243A6-7D56-4EEA-9140-546ADF68D6C5}"/>
              </a:ext>
            </a:extLst>
          </p:cNvPr>
          <p:cNvSpPr txBox="1"/>
          <p:nvPr userDrawn="1"/>
        </p:nvSpPr>
        <p:spPr>
          <a:xfrm>
            <a:off x="-4969393" y="8371427"/>
            <a:ext cx="208390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Xiaomi 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7CF0A91C-5B83-461B-A627-C3D5191CF094}"/>
              </a:ext>
            </a:extLst>
          </p:cNvPr>
          <p:cNvSpPr/>
          <p:nvPr userDrawn="1"/>
        </p:nvSpPr>
        <p:spPr>
          <a:xfrm>
            <a:off x="-5384668" y="10700220"/>
            <a:ext cx="1400831" cy="545267"/>
          </a:xfrm>
          <a:prstGeom prst="rect">
            <a:avLst/>
          </a:prstGeom>
          <a:solidFill>
            <a:srgbClr val="348DF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AEE997C9-ADE4-46DF-9E5C-DB3A96ADE742}"/>
              </a:ext>
            </a:extLst>
          </p:cNvPr>
          <p:cNvSpPr/>
          <p:nvPr userDrawn="1"/>
        </p:nvSpPr>
        <p:spPr>
          <a:xfrm>
            <a:off x="-6795697" y="10700220"/>
            <a:ext cx="1411029" cy="545268"/>
          </a:xfrm>
          <a:prstGeom prst="rect">
            <a:avLst/>
          </a:prstGeom>
          <a:solidFill>
            <a:srgbClr val="0FFBF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3F98C0C3-0D81-4B52-8DA3-BB29C73B804D}"/>
              </a:ext>
            </a:extLst>
          </p:cNvPr>
          <p:cNvSpPr/>
          <p:nvPr userDrawn="1"/>
        </p:nvSpPr>
        <p:spPr>
          <a:xfrm>
            <a:off x="-3983837" y="10695599"/>
            <a:ext cx="1400831" cy="545267"/>
          </a:xfrm>
          <a:prstGeom prst="rect">
            <a:avLst/>
          </a:prstGeom>
          <a:solidFill>
            <a:srgbClr val="705EE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F46A4C51-AE1E-4D40-BF4D-E6F906933ABB}"/>
              </a:ext>
            </a:extLst>
          </p:cNvPr>
          <p:cNvSpPr/>
          <p:nvPr userDrawn="1"/>
        </p:nvSpPr>
        <p:spPr>
          <a:xfrm>
            <a:off x="-2583008" y="10695599"/>
            <a:ext cx="1400831" cy="545267"/>
          </a:xfrm>
          <a:prstGeom prst="rect">
            <a:avLst/>
          </a:prstGeom>
          <a:solidFill>
            <a:srgbClr val="A837D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24C3CE5B-A38C-4F90-B739-2FB57AB9EF49}"/>
              </a:ext>
            </a:extLst>
          </p:cNvPr>
          <p:cNvSpPr txBox="1"/>
          <p:nvPr userDrawn="1"/>
        </p:nvSpPr>
        <p:spPr>
          <a:xfrm>
            <a:off x="-4940536" y="10074369"/>
            <a:ext cx="202619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Honor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1EC2F592-C075-4231-BD7A-A0E3F318B459}"/>
              </a:ext>
            </a:extLst>
          </p:cNvPr>
          <p:cNvSpPr/>
          <p:nvPr userDrawn="1"/>
        </p:nvSpPr>
        <p:spPr>
          <a:xfrm>
            <a:off x="24988270" y="2679245"/>
            <a:ext cx="3345932" cy="844299"/>
          </a:xfrm>
          <a:prstGeom prst="rect">
            <a:avLst/>
          </a:prstGeom>
          <a:solidFill>
            <a:srgbClr val="00C9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9C4B1807-E501-4C44-9EDA-28C417E4CAB2}"/>
              </a:ext>
            </a:extLst>
          </p:cNvPr>
          <p:cNvSpPr/>
          <p:nvPr userDrawn="1"/>
        </p:nvSpPr>
        <p:spPr>
          <a:xfrm>
            <a:off x="24988270" y="3529374"/>
            <a:ext cx="3345932" cy="844299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864C961F-B330-4E96-9867-056A7D824B83}"/>
              </a:ext>
            </a:extLst>
          </p:cNvPr>
          <p:cNvSpPr/>
          <p:nvPr userDrawn="1"/>
        </p:nvSpPr>
        <p:spPr>
          <a:xfrm>
            <a:off x="24988270" y="4366767"/>
            <a:ext cx="3345932" cy="844299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26E94961-2308-415A-BA60-DC073A4691BF}"/>
              </a:ext>
            </a:extLst>
          </p:cNvPr>
          <p:cNvSpPr/>
          <p:nvPr userDrawn="1"/>
        </p:nvSpPr>
        <p:spPr>
          <a:xfrm>
            <a:off x="24988270" y="5204161"/>
            <a:ext cx="3345932" cy="844299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5E6BF854-B896-4343-9602-2602C7BFB951}"/>
              </a:ext>
            </a:extLst>
          </p:cNvPr>
          <p:cNvSpPr/>
          <p:nvPr userDrawn="1"/>
        </p:nvSpPr>
        <p:spPr>
          <a:xfrm>
            <a:off x="24988270" y="6048459"/>
            <a:ext cx="3345932" cy="844299"/>
          </a:xfrm>
          <a:prstGeom prst="rect">
            <a:avLst/>
          </a:prstGeom>
          <a:solidFill>
            <a:srgbClr val="F0B51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9EED28A9-F932-4E5A-B226-6AD4F1BD048B}"/>
              </a:ext>
            </a:extLst>
          </p:cNvPr>
          <p:cNvSpPr/>
          <p:nvPr userDrawn="1"/>
        </p:nvSpPr>
        <p:spPr>
          <a:xfrm>
            <a:off x="24988270" y="6853202"/>
            <a:ext cx="3345932" cy="844299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72EFC5B9-566D-454E-BDA6-70D1F7B69DF9}"/>
              </a:ext>
            </a:extLst>
          </p:cNvPr>
          <p:cNvSpPr txBox="1"/>
          <p:nvPr userDrawn="1"/>
        </p:nvSpPr>
        <p:spPr>
          <a:xfrm>
            <a:off x="25237952" y="7045994"/>
            <a:ext cx="2881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vivo</a:t>
            </a:r>
            <a:r>
              <a:rPr kumimoji="1" lang="zh-CN" altLang="en-US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 </a:t>
            </a:r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NEX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F3808BA9-B654-48EA-94EC-EE7E612C546F}"/>
              </a:ext>
            </a:extLst>
          </p:cNvPr>
          <p:cNvSpPr txBox="1"/>
          <p:nvPr userDrawn="1"/>
        </p:nvSpPr>
        <p:spPr>
          <a:xfrm>
            <a:off x="25305687" y="6223650"/>
            <a:ext cx="2813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vivo</a:t>
            </a:r>
            <a:r>
              <a:rPr kumimoji="1" lang="zh-CN" altLang="en-US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 </a:t>
            </a:r>
            <a:r>
              <a:rPr kumimoji="1" lang="en-US" altLang="zh-CN" sz="2800" b="0" i="0" dirty="0" err="1" smtClean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iQOO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grpSp>
        <p:nvGrpSpPr>
          <p:cNvPr id="151" name="组 65">
            <a:extLst>
              <a:ext uri="{FF2B5EF4-FFF2-40B4-BE49-F238E27FC236}">
                <a16:creationId xmlns:a16="http://schemas.microsoft.com/office/drawing/2014/main" id="{FFED0AD4-0D37-424E-A867-5F618D03BF13}"/>
              </a:ext>
            </a:extLst>
          </p:cNvPr>
          <p:cNvGrpSpPr/>
          <p:nvPr userDrawn="1"/>
        </p:nvGrpSpPr>
        <p:grpSpPr>
          <a:xfrm>
            <a:off x="-6801315" y="5537689"/>
            <a:ext cx="5619138" cy="578506"/>
            <a:chOff x="5058585" y="17758837"/>
            <a:chExt cx="4833751" cy="427203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A7568DC4-D41C-4B2B-9FBB-C3DC7BBA59A6}"/>
                </a:ext>
              </a:extLst>
            </p:cNvPr>
            <p:cNvSpPr/>
            <p:nvPr userDrawn="1"/>
          </p:nvSpPr>
          <p:spPr>
            <a:xfrm>
              <a:off x="7494282" y="17758837"/>
              <a:ext cx="1199027" cy="427203"/>
            </a:xfrm>
            <a:prstGeom prst="rect">
              <a:avLst/>
            </a:prstGeom>
            <a:solidFill>
              <a:srgbClr val="003948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53" name="矩形 152">
              <a:extLst>
                <a:ext uri="{FF2B5EF4-FFF2-40B4-BE49-F238E27FC236}">
                  <a16:creationId xmlns:a16="http://schemas.microsoft.com/office/drawing/2014/main" id="{0111ABE4-F1F4-48AB-9A4C-44D1F6BA713C}"/>
                </a:ext>
              </a:extLst>
            </p:cNvPr>
            <p:cNvSpPr/>
            <p:nvPr userDrawn="1"/>
          </p:nvSpPr>
          <p:spPr>
            <a:xfrm>
              <a:off x="5058585" y="17758837"/>
              <a:ext cx="1215431" cy="427203"/>
            </a:xfrm>
            <a:prstGeom prst="rect">
              <a:avLst/>
            </a:prstGeom>
            <a:solidFill>
              <a:srgbClr val="00C878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F3E78272-0CC7-4327-A36C-84336E760D43}"/>
                </a:ext>
              </a:extLst>
            </p:cNvPr>
            <p:cNvSpPr/>
            <p:nvPr userDrawn="1"/>
          </p:nvSpPr>
          <p:spPr>
            <a:xfrm>
              <a:off x="8693309" y="17758837"/>
              <a:ext cx="1199027" cy="427203"/>
            </a:xfrm>
            <a:prstGeom prst="rect">
              <a:avLst/>
            </a:prstGeom>
            <a:solidFill>
              <a:srgbClr val="0070C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55" name="矩形 154">
              <a:extLst>
                <a:ext uri="{FF2B5EF4-FFF2-40B4-BE49-F238E27FC236}">
                  <a16:creationId xmlns:a16="http://schemas.microsoft.com/office/drawing/2014/main" id="{836A840B-ED83-433C-8087-45ABBCCBE5A8}"/>
                </a:ext>
              </a:extLst>
            </p:cNvPr>
            <p:cNvSpPr/>
            <p:nvPr userDrawn="1"/>
          </p:nvSpPr>
          <p:spPr>
            <a:xfrm>
              <a:off x="6267324" y="17758837"/>
              <a:ext cx="1215431" cy="427203"/>
            </a:xfrm>
            <a:prstGeom prst="rect">
              <a:avLst/>
            </a:prstGeom>
            <a:solidFill>
              <a:srgbClr val="66DECD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156" name="文本框 155">
            <a:extLst>
              <a:ext uri="{FF2B5EF4-FFF2-40B4-BE49-F238E27FC236}">
                <a16:creationId xmlns:a16="http://schemas.microsoft.com/office/drawing/2014/main" id="{96EA8E04-2B32-4B05-8E25-38BF5F5A845A}"/>
              </a:ext>
            </a:extLst>
          </p:cNvPr>
          <p:cNvSpPr txBox="1"/>
          <p:nvPr userDrawn="1"/>
        </p:nvSpPr>
        <p:spPr>
          <a:xfrm>
            <a:off x="-4884440" y="4911838"/>
            <a:ext cx="191398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Oppo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grpSp>
        <p:nvGrpSpPr>
          <p:cNvPr id="157" name="组 88">
            <a:extLst>
              <a:ext uri="{FF2B5EF4-FFF2-40B4-BE49-F238E27FC236}">
                <a16:creationId xmlns:a16="http://schemas.microsoft.com/office/drawing/2014/main" id="{6C007591-715E-4CD3-8B3E-1AA3E6A27DD3}"/>
              </a:ext>
            </a:extLst>
          </p:cNvPr>
          <p:cNvGrpSpPr/>
          <p:nvPr userDrawn="1"/>
        </p:nvGrpSpPr>
        <p:grpSpPr>
          <a:xfrm>
            <a:off x="-6777036" y="7273869"/>
            <a:ext cx="5594859" cy="565735"/>
            <a:chOff x="10651243" y="17775861"/>
            <a:chExt cx="4775839" cy="427203"/>
          </a:xfrm>
        </p:grpSpPr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5B8060B1-220A-4028-AF67-BE069C3BE3B4}"/>
                </a:ext>
              </a:extLst>
            </p:cNvPr>
            <p:cNvSpPr/>
            <p:nvPr userDrawn="1"/>
          </p:nvSpPr>
          <p:spPr>
            <a:xfrm>
              <a:off x="14228055" y="17775861"/>
              <a:ext cx="1199027" cy="427203"/>
            </a:xfrm>
            <a:prstGeom prst="rect">
              <a:avLst/>
            </a:prstGeom>
            <a:solidFill>
              <a:srgbClr val="FF757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59" name="矩形 158">
              <a:extLst>
                <a:ext uri="{FF2B5EF4-FFF2-40B4-BE49-F238E27FC236}">
                  <a16:creationId xmlns:a16="http://schemas.microsoft.com/office/drawing/2014/main" id="{CF6988CA-CAF9-4A72-B0D4-0EC88AA6D251}"/>
                </a:ext>
              </a:extLst>
            </p:cNvPr>
            <p:cNvSpPr/>
            <p:nvPr userDrawn="1"/>
          </p:nvSpPr>
          <p:spPr>
            <a:xfrm>
              <a:off x="11850271" y="17775861"/>
              <a:ext cx="1199027" cy="427203"/>
            </a:xfrm>
            <a:prstGeom prst="rect">
              <a:avLst/>
            </a:prstGeom>
            <a:solidFill>
              <a:srgbClr val="7A0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60" name="矩形 159">
              <a:extLst>
                <a:ext uri="{FF2B5EF4-FFF2-40B4-BE49-F238E27FC236}">
                  <a16:creationId xmlns:a16="http://schemas.microsoft.com/office/drawing/2014/main" id="{CC55163B-0EFB-43C0-9523-57096C079256}"/>
                </a:ext>
              </a:extLst>
            </p:cNvPr>
            <p:cNvSpPr/>
            <p:nvPr userDrawn="1"/>
          </p:nvSpPr>
          <p:spPr>
            <a:xfrm>
              <a:off x="10651243" y="17775861"/>
              <a:ext cx="1199027" cy="427203"/>
            </a:xfrm>
            <a:prstGeom prst="rect">
              <a:avLst/>
            </a:prstGeom>
            <a:solidFill>
              <a:srgbClr val="FF3219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89C99F8F-F9D4-49EB-AFB8-BAE0FF50C346}"/>
                </a:ext>
              </a:extLst>
            </p:cNvPr>
            <p:cNvSpPr/>
            <p:nvPr userDrawn="1"/>
          </p:nvSpPr>
          <p:spPr>
            <a:xfrm>
              <a:off x="13035754" y="17775861"/>
              <a:ext cx="1199027" cy="427203"/>
            </a:xfrm>
            <a:prstGeom prst="rect">
              <a:avLst/>
            </a:prstGeom>
            <a:solidFill>
              <a:srgbClr val="36121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162" name="文本框 161">
            <a:extLst>
              <a:ext uri="{FF2B5EF4-FFF2-40B4-BE49-F238E27FC236}">
                <a16:creationId xmlns:a16="http://schemas.microsoft.com/office/drawing/2014/main" id="{E62C66B0-87EF-4715-8E74-DF652B9B66DA}"/>
              </a:ext>
            </a:extLst>
          </p:cNvPr>
          <p:cNvSpPr txBox="1"/>
          <p:nvPr userDrawn="1"/>
        </p:nvSpPr>
        <p:spPr>
          <a:xfrm>
            <a:off x="-5015883" y="6648018"/>
            <a:ext cx="21768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Huawei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4D38BEC6-F45F-4379-B324-823600B3DCBD}"/>
              </a:ext>
            </a:extLst>
          </p:cNvPr>
          <p:cNvSpPr txBox="1"/>
          <p:nvPr userDrawn="1"/>
        </p:nvSpPr>
        <p:spPr>
          <a:xfrm>
            <a:off x="-5325922" y="7346385"/>
            <a:ext cx="129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P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E9067A64-277B-44BB-9BBD-E44F9793C951}"/>
              </a:ext>
            </a:extLst>
          </p:cNvPr>
          <p:cNvSpPr txBox="1"/>
          <p:nvPr userDrawn="1"/>
        </p:nvSpPr>
        <p:spPr>
          <a:xfrm>
            <a:off x="-3908097" y="7334864"/>
            <a:ext cx="129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Mate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CA2F9A09-ECEA-48B0-AB23-D1799AF20B4A}"/>
              </a:ext>
            </a:extLst>
          </p:cNvPr>
          <p:cNvSpPr txBox="1"/>
          <p:nvPr userDrawn="1"/>
        </p:nvSpPr>
        <p:spPr>
          <a:xfrm>
            <a:off x="-2586922" y="7336495"/>
            <a:ext cx="1404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Nova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166" name="文本框 165">
            <a:extLst>
              <a:ext uri="{FF2B5EF4-FFF2-40B4-BE49-F238E27FC236}">
                <a16:creationId xmlns:a16="http://schemas.microsoft.com/office/drawing/2014/main" id="{9BAC7F13-A20B-47B6-BD2F-E4B64D178C70}"/>
              </a:ext>
            </a:extLst>
          </p:cNvPr>
          <p:cNvSpPr txBox="1"/>
          <p:nvPr userDrawn="1"/>
        </p:nvSpPr>
        <p:spPr>
          <a:xfrm>
            <a:off x="-2527807" y="5600458"/>
            <a:ext cx="129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R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5730128F-78D6-4472-81BB-99618AEE71FA}"/>
              </a:ext>
            </a:extLst>
          </p:cNvPr>
          <p:cNvSpPr txBox="1"/>
          <p:nvPr userDrawn="1"/>
        </p:nvSpPr>
        <p:spPr>
          <a:xfrm>
            <a:off x="-3983268" y="5659061"/>
            <a:ext cx="14206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Find X</a:t>
            </a:r>
          </a:p>
          <a:p>
            <a:pPr algn="ctr"/>
            <a:endParaRPr kumimoji="1" lang="zh-CN" altLang="en-US" sz="18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id="{16BBBA7A-F7D4-461D-B7C6-3467E31A7DD8}"/>
              </a:ext>
            </a:extLst>
          </p:cNvPr>
          <p:cNvSpPr txBox="1"/>
          <p:nvPr userDrawn="1"/>
        </p:nvSpPr>
        <p:spPr>
          <a:xfrm>
            <a:off x="-5327524" y="5614846"/>
            <a:ext cx="129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K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C4E2C816-E7B4-42E8-9129-ED3BD5A43A97}"/>
              </a:ext>
            </a:extLst>
          </p:cNvPr>
          <p:cNvSpPr txBox="1"/>
          <p:nvPr userDrawn="1"/>
        </p:nvSpPr>
        <p:spPr>
          <a:xfrm>
            <a:off x="24499856" y="1848757"/>
            <a:ext cx="441650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vivo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sp>
        <p:nvSpPr>
          <p:cNvPr id="74" name="Textplatzhalter 3">
            <a:extLst>
              <a:ext uri="{FF2B5EF4-FFF2-40B4-BE49-F238E27FC236}">
                <a16:creationId xmlns:a16="http://schemas.microsoft.com/office/drawing/2014/main" id="{CAABAA1D-4EB9-4D6C-B2A6-778ABB2DCE9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749425" y="3118144"/>
            <a:ext cx="9542463" cy="954463"/>
          </a:xfrm>
        </p:spPr>
        <p:txBody>
          <a:bodyPr tIns="36000" bIns="36000" anchor="t">
            <a:noAutofit/>
          </a:bodyPr>
          <a:lstStyle>
            <a:lvl1pPr marL="0" marR="0" indent="0" algn="l" defTabSz="1828709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i="0" spc="0" baseline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1pPr>
          </a:lstStyle>
          <a:p>
            <a:pPr lvl="0"/>
            <a:r>
              <a:rPr lang="zh-CN" altLang="en-US" noProof="0" dirty="0" smtClean="0"/>
              <a:t>副标题可在此处添加</a:t>
            </a:r>
            <a:endParaRPr lang="zh-CN" altLang="en-US" noProof="0" dirty="0"/>
          </a:p>
        </p:txBody>
      </p:sp>
      <p:sp>
        <p:nvSpPr>
          <p:cNvPr id="80" name="矩形 79"/>
          <p:cNvSpPr/>
          <p:nvPr userDrawn="1"/>
        </p:nvSpPr>
        <p:spPr>
          <a:xfrm>
            <a:off x="12376438" y="2643631"/>
            <a:ext cx="10816733" cy="10293718"/>
          </a:xfrm>
          <a:prstGeom prst="rect">
            <a:avLst/>
          </a:prstGeom>
          <a:solidFill>
            <a:srgbClr val="F3F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8" name="图片 6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50108" y="635389"/>
            <a:ext cx="1959142" cy="515403"/>
          </a:xfrm>
          <a:prstGeom prst="rect">
            <a:avLst/>
          </a:prstGeom>
        </p:spPr>
      </p:pic>
      <p:sp>
        <p:nvSpPr>
          <p:cNvPr id="73" name="内容占位符 3"/>
          <p:cNvSpPr>
            <a:spLocks noGrp="1"/>
          </p:cNvSpPr>
          <p:nvPr>
            <p:ph sz="quarter" idx="63"/>
          </p:nvPr>
        </p:nvSpPr>
        <p:spPr>
          <a:xfrm>
            <a:off x="12982576" y="4249418"/>
            <a:ext cx="9552130" cy="8333108"/>
          </a:xfrm>
        </p:spPr>
        <p:txBody>
          <a:bodyPr anchor="t">
            <a:normAutofit/>
          </a:bodyPr>
          <a:lstStyle>
            <a:lvl1pPr marL="457200" marR="0" indent="-457200" algn="l" defTabSz="1828709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3200" b="0" i="0">
                <a:solidFill>
                  <a:schemeClr val="tx1">
                    <a:lumMod val="95000"/>
                    <a:lumOff val="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1pPr>
            <a:lvl2pPr marL="817563" indent="-4572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3200" b="0" i="0">
                <a:solidFill>
                  <a:schemeClr val="tx1">
                    <a:lumMod val="95000"/>
                    <a:lumOff val="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2pPr>
            <a:lvl3pPr marL="1081088" indent="-4572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3200" b="0" i="0">
                <a:solidFill>
                  <a:schemeClr val="tx1">
                    <a:lumMod val="95000"/>
                    <a:lumOff val="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3pPr>
            <a:lvl4pPr marL="1357313" indent="-4572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3200" b="0" i="0">
                <a:solidFill>
                  <a:schemeClr val="tx1">
                    <a:lumMod val="95000"/>
                    <a:lumOff val="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4pPr>
            <a:lvl5pPr marL="288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2400" b="0" i="0">
                <a:solidFill>
                  <a:schemeClr val="tx1">
                    <a:lumMod val="95000"/>
                    <a:lumOff val="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5pPr>
          </a:lstStyle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0"/>
            <a:endParaRPr lang="zh-CN" altLang="en-US" noProof="0" dirty="0"/>
          </a:p>
        </p:txBody>
      </p:sp>
      <p:sp>
        <p:nvSpPr>
          <p:cNvPr id="76" name="Textplatzhalter 3">
            <a:extLst>
              <a:ext uri="{FF2B5EF4-FFF2-40B4-BE49-F238E27FC236}">
                <a16:creationId xmlns:a16="http://schemas.microsoft.com/office/drawing/2014/main" id="{CAABAA1D-4EB9-4D6C-B2A6-778ABB2DCE95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2982575" y="3132141"/>
            <a:ext cx="9542463" cy="954463"/>
          </a:xfrm>
        </p:spPr>
        <p:txBody>
          <a:bodyPr tIns="36000" bIns="36000" anchor="t">
            <a:noAutofit/>
          </a:bodyPr>
          <a:lstStyle>
            <a:lvl1pPr marL="0" marR="0" indent="0" algn="l" defTabSz="1828709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i="0" spc="0" baseline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1pPr>
          </a:lstStyle>
          <a:p>
            <a:pPr lvl="0"/>
            <a:r>
              <a:rPr lang="zh-CN" altLang="en-US" noProof="0" dirty="0" smtClean="0"/>
              <a:t>副标题可在此处添加</a:t>
            </a:r>
            <a:endParaRPr lang="zh-CN" altLang="en-US" noProof="0" dirty="0"/>
          </a:p>
        </p:txBody>
      </p:sp>
      <p:sp>
        <p:nvSpPr>
          <p:cNvPr id="81" name="Textplatzhalter 8"/>
          <p:cNvSpPr>
            <a:spLocks noGrp="1"/>
          </p:cNvSpPr>
          <p:nvPr>
            <p:ph type="body" sz="quarter" idx="61" hasCustomPrompt="1"/>
          </p:nvPr>
        </p:nvSpPr>
        <p:spPr>
          <a:xfrm>
            <a:off x="1121414" y="560144"/>
            <a:ext cx="18387241" cy="913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5200" b="0" i="0" cap="none" baseline="0">
                <a:solidFill>
                  <a:schemeClr val="tx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  <a:cs typeface="vivo type CN简 Regular" panose="02000500000000000000" pitchFamily="50" charset="-122"/>
              </a:defRPr>
            </a:lvl1pPr>
          </a:lstStyle>
          <a:p>
            <a:pPr lvl="0"/>
            <a:r>
              <a:rPr lang="zh-CN" altLang="en-US" noProof="0" dirty="0" smtClean="0"/>
              <a:t>标题可在此处添加</a:t>
            </a:r>
            <a:endParaRPr lang="en-US" altLang="zh-CN" noProof="0" dirty="0"/>
          </a:p>
        </p:txBody>
      </p:sp>
      <p:sp>
        <p:nvSpPr>
          <p:cNvPr id="82" name="Textplatzhalter 8"/>
          <p:cNvSpPr>
            <a:spLocks noGrp="1"/>
          </p:cNvSpPr>
          <p:nvPr>
            <p:ph type="body" sz="quarter" idx="62" hasCustomPrompt="1"/>
          </p:nvPr>
        </p:nvSpPr>
        <p:spPr>
          <a:xfrm>
            <a:off x="1121414" y="1484739"/>
            <a:ext cx="18387241" cy="53406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4400" b="0" i="0" cap="none" baseline="0">
                <a:solidFill>
                  <a:schemeClr val="bg1">
                    <a:lumMod val="65000"/>
                  </a:schemeClr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  <a:cs typeface="vivo type CN简 Regular" panose="02000500000000000000" pitchFamily="50" charset="-122"/>
              </a:defRPr>
            </a:lvl1pPr>
          </a:lstStyle>
          <a:p>
            <a:pPr lvl="0"/>
            <a:r>
              <a:rPr lang="zh-CN" altLang="en-US" noProof="0" dirty="0" smtClean="0"/>
              <a:t>副标题可在此处添加</a:t>
            </a:r>
            <a:endParaRPr lang="en-US" altLang="zh-CN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0" pos="1102" userDrawn="1">
          <p15:clr>
            <a:srgbClr val="FBAE40"/>
          </p15:clr>
        </p15:guide>
        <p15:guide id="11" pos="717">
          <p15:clr>
            <a:srgbClr val="FBAE40"/>
          </p15:clr>
        </p15:guide>
        <p15:guide id="12" pos="354">
          <p15:clr>
            <a:srgbClr val="FBAE40"/>
          </p15:clr>
        </p15:guide>
        <p15:guide id="14" pos="14620">
          <p15:clr>
            <a:srgbClr val="FBAE40"/>
          </p15:clr>
        </p15:guide>
        <p15:guide id="15" pos="15006">
          <p15:clr>
            <a:srgbClr val="FBAE40"/>
          </p15:clr>
        </p15:guide>
        <p15:guide id="16" orient="horz" pos="7926">
          <p15:clr>
            <a:srgbClr val="FBAE40"/>
          </p15:clr>
        </p15:guide>
        <p15:guide id="20" orient="horz" pos="487" userDrawn="1">
          <p15:clr>
            <a:srgbClr val="FBAE40"/>
          </p15:clr>
        </p15:guide>
        <p15:guide id="24" orient="horz" pos="8153">
          <p15:clr>
            <a:srgbClr val="FBAE40"/>
          </p15:clr>
        </p15:guide>
        <p15:guide id="25" pos="14211" userDrawn="1">
          <p15:clr>
            <a:srgbClr val="FBAE40"/>
          </p15:clr>
        </p15:guide>
        <p15:guide id="26" pos="7113" userDrawn="1">
          <p15:clr>
            <a:srgbClr val="FBAE40"/>
          </p15:clr>
        </p15:guide>
        <p15:guide id="27" pos="8178" userDrawn="1">
          <p15:clr>
            <a:srgbClr val="FBAE40"/>
          </p15:clr>
        </p15:guide>
        <p15:guide id="28" orient="horz" pos="1666" userDrawn="1">
          <p15:clr>
            <a:srgbClr val="FBAE40"/>
          </p15:clr>
        </p15:guide>
        <p15:guide id="29" orient="horz" pos="1961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11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/>
          <p:cNvSpPr/>
          <p:nvPr userDrawn="1"/>
        </p:nvSpPr>
        <p:spPr>
          <a:xfrm>
            <a:off x="1135271" y="2609850"/>
            <a:ext cx="6880018" cy="10360748"/>
          </a:xfrm>
          <a:prstGeom prst="rect">
            <a:avLst/>
          </a:prstGeom>
          <a:solidFill>
            <a:srgbClr val="F3F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E4437152-43C5-4A53-A79E-4741B3D0DCD6}"/>
              </a:ext>
            </a:extLst>
          </p:cNvPr>
          <p:cNvSpPr/>
          <p:nvPr userDrawn="1"/>
        </p:nvSpPr>
        <p:spPr>
          <a:xfrm>
            <a:off x="-5190548" y="375253"/>
            <a:ext cx="25305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0" i="0" dirty="0">
                <a:solidFill>
                  <a:srgbClr val="415FFF"/>
                </a:solidFill>
                <a:latin typeface="vivo type CN简 Regular" panose="02000500000000000000" charset="-122"/>
                <a:ea typeface="vivo type CN简 Regular" panose="02000500000000000000" charset="-122"/>
                <a:cs typeface="vivo type CN简 Regular" panose="02000500000000000000" charset="-122"/>
              </a:rPr>
              <a:t>#</a:t>
            </a:r>
            <a:r>
              <a:rPr lang="zh-CN" altLang="en-US" sz="3200" b="0" i="0" dirty="0">
                <a:solidFill>
                  <a:srgbClr val="415FFF"/>
                </a:solidFill>
                <a:latin typeface="vivo type CN简 Regular" panose="02000500000000000000" charset="-122"/>
                <a:ea typeface="vivo type CN简 Regular" panose="02000500000000000000" charset="-122"/>
                <a:cs typeface="vivo type CN简 Regular" panose="02000500000000000000" charset="-122"/>
              </a:rPr>
              <a:t>竞品颜色</a:t>
            </a:r>
            <a:endParaRPr lang="zh-CN" altLang="en-US" sz="3200" dirty="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FFFD7C7D-9115-4595-A677-B9C1B8A2167C}"/>
              </a:ext>
            </a:extLst>
          </p:cNvPr>
          <p:cNvSpPr/>
          <p:nvPr userDrawn="1"/>
        </p:nvSpPr>
        <p:spPr>
          <a:xfrm>
            <a:off x="25395955" y="844550"/>
            <a:ext cx="25305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0" i="0" dirty="0">
                <a:solidFill>
                  <a:srgbClr val="415FFF"/>
                </a:solidFill>
                <a:latin typeface="vivo type CN简 Regular" panose="02000500000000000000" charset="-122"/>
                <a:ea typeface="vivo type CN简 Regular" panose="02000500000000000000" charset="-122"/>
                <a:cs typeface="vivo type CN简 Regular" panose="02000500000000000000" charset="-122"/>
              </a:rPr>
              <a:t>#</a:t>
            </a:r>
            <a:r>
              <a:rPr lang="zh-CN" altLang="en-US" sz="3200" b="0" i="0" dirty="0">
                <a:solidFill>
                  <a:srgbClr val="415FFF"/>
                </a:solidFill>
                <a:latin typeface="vivo type CN简 Regular" panose="02000500000000000000" charset="-122"/>
                <a:ea typeface="vivo type CN简 Regular" panose="02000500000000000000" charset="-122"/>
                <a:cs typeface="vivo type CN简 Regular" panose="02000500000000000000" charset="-122"/>
              </a:rPr>
              <a:t>品牌颜色</a:t>
            </a:r>
            <a:endParaRPr lang="zh-CN" altLang="en-US" sz="3200" dirty="0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DBC33B6B-FA31-4F36-AFEB-D670552957B0}"/>
              </a:ext>
            </a:extLst>
          </p:cNvPr>
          <p:cNvSpPr txBox="1"/>
          <p:nvPr userDrawn="1"/>
        </p:nvSpPr>
        <p:spPr>
          <a:xfrm>
            <a:off x="-4896465" y="1490231"/>
            <a:ext cx="193803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Apple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grpSp>
        <p:nvGrpSpPr>
          <p:cNvPr id="89" name="组 176">
            <a:extLst>
              <a:ext uri="{FF2B5EF4-FFF2-40B4-BE49-F238E27FC236}">
                <a16:creationId xmlns:a16="http://schemas.microsoft.com/office/drawing/2014/main" id="{5BABF5AA-8DDE-4903-8016-E1E30530DA98}"/>
              </a:ext>
            </a:extLst>
          </p:cNvPr>
          <p:cNvGrpSpPr/>
          <p:nvPr userDrawn="1"/>
        </p:nvGrpSpPr>
        <p:grpSpPr>
          <a:xfrm>
            <a:off x="-6773395" y="2090748"/>
            <a:ext cx="5591218" cy="553087"/>
            <a:chOff x="-5043485" y="1380803"/>
            <a:chExt cx="4785749" cy="427203"/>
          </a:xfrm>
        </p:grpSpPr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3DEE79CD-2C30-4C38-BB13-83A0241E71D3}"/>
                </a:ext>
              </a:extLst>
            </p:cNvPr>
            <p:cNvSpPr/>
            <p:nvPr userDrawn="1"/>
          </p:nvSpPr>
          <p:spPr>
            <a:xfrm>
              <a:off x="-3854817" y="1380803"/>
              <a:ext cx="1199027" cy="42720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6DB2988F-F504-4C90-9C12-A98A657E4806}"/>
                </a:ext>
              </a:extLst>
            </p:cNvPr>
            <p:cNvSpPr/>
            <p:nvPr userDrawn="1"/>
          </p:nvSpPr>
          <p:spPr>
            <a:xfrm>
              <a:off x="-2655790" y="1380803"/>
              <a:ext cx="1199027" cy="42720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3723DA4C-DB9B-4D27-8059-0E3DA7C4DC56}"/>
                </a:ext>
              </a:extLst>
            </p:cNvPr>
            <p:cNvSpPr/>
            <p:nvPr userDrawn="1"/>
          </p:nvSpPr>
          <p:spPr>
            <a:xfrm>
              <a:off x="-5043485" y="1380803"/>
              <a:ext cx="1199027" cy="4272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962F6D1D-DA6F-410F-8E15-1D141A9250B2}"/>
                </a:ext>
              </a:extLst>
            </p:cNvPr>
            <p:cNvSpPr/>
            <p:nvPr userDrawn="1"/>
          </p:nvSpPr>
          <p:spPr>
            <a:xfrm>
              <a:off x="-1456763" y="1380803"/>
              <a:ext cx="1199027" cy="427203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96" name="文本框 95">
            <a:extLst>
              <a:ext uri="{FF2B5EF4-FFF2-40B4-BE49-F238E27FC236}">
                <a16:creationId xmlns:a16="http://schemas.microsoft.com/office/drawing/2014/main" id="{F2E2F250-02C6-470C-8562-1F555B8664E9}"/>
              </a:ext>
            </a:extLst>
          </p:cNvPr>
          <p:cNvSpPr txBox="1"/>
          <p:nvPr userDrawn="1"/>
        </p:nvSpPr>
        <p:spPr>
          <a:xfrm>
            <a:off x="-5171377" y="3175658"/>
            <a:ext cx="248786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Samsung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grpSp>
        <p:nvGrpSpPr>
          <p:cNvPr id="122" name="组 183">
            <a:extLst>
              <a:ext uri="{FF2B5EF4-FFF2-40B4-BE49-F238E27FC236}">
                <a16:creationId xmlns:a16="http://schemas.microsoft.com/office/drawing/2014/main" id="{CE0620B3-8099-4579-8DAE-49514FCFB771}"/>
              </a:ext>
            </a:extLst>
          </p:cNvPr>
          <p:cNvGrpSpPr/>
          <p:nvPr userDrawn="1"/>
        </p:nvGrpSpPr>
        <p:grpSpPr>
          <a:xfrm>
            <a:off x="-6773395" y="3767590"/>
            <a:ext cx="5591218" cy="612425"/>
            <a:chOff x="16164196" y="17698000"/>
            <a:chExt cx="4785749" cy="427203"/>
          </a:xfrm>
        </p:grpSpPr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F848A71B-2D6F-46EE-9F5A-CE046EEFCAB9}"/>
                </a:ext>
              </a:extLst>
            </p:cNvPr>
            <p:cNvSpPr/>
            <p:nvPr userDrawn="1"/>
          </p:nvSpPr>
          <p:spPr>
            <a:xfrm>
              <a:off x="17352864" y="17698000"/>
              <a:ext cx="1199027" cy="427203"/>
            </a:xfrm>
            <a:prstGeom prst="rect">
              <a:avLst/>
            </a:prstGeom>
            <a:solidFill>
              <a:srgbClr val="8C00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61AF48CA-7F46-4B9E-AD96-101DC935742D}"/>
                </a:ext>
              </a:extLst>
            </p:cNvPr>
            <p:cNvSpPr/>
            <p:nvPr userDrawn="1"/>
          </p:nvSpPr>
          <p:spPr>
            <a:xfrm>
              <a:off x="18551891" y="17698000"/>
              <a:ext cx="1199027" cy="427203"/>
            </a:xfrm>
            <a:prstGeom prst="rect">
              <a:avLst/>
            </a:prstGeom>
            <a:solidFill>
              <a:srgbClr val="7832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ED19BD06-DC3D-4AA7-B268-BE5F9CBEB24C}"/>
                </a:ext>
              </a:extLst>
            </p:cNvPr>
            <p:cNvSpPr/>
            <p:nvPr userDrawn="1"/>
          </p:nvSpPr>
          <p:spPr>
            <a:xfrm>
              <a:off x="19750918" y="17698000"/>
              <a:ext cx="1199027" cy="427203"/>
            </a:xfrm>
            <a:prstGeom prst="rect">
              <a:avLst/>
            </a:prstGeom>
            <a:solidFill>
              <a:srgbClr val="6700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C4CBCCBB-AAC0-4AE9-A861-3ACEB2A92453}"/>
                </a:ext>
              </a:extLst>
            </p:cNvPr>
            <p:cNvSpPr/>
            <p:nvPr userDrawn="1"/>
          </p:nvSpPr>
          <p:spPr>
            <a:xfrm>
              <a:off x="16164196" y="17698000"/>
              <a:ext cx="1199027" cy="427203"/>
            </a:xfrm>
            <a:prstGeom prst="rect">
              <a:avLst/>
            </a:prstGeom>
            <a:solidFill>
              <a:srgbClr val="8C6D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129" name="矩形 128">
            <a:extLst>
              <a:ext uri="{FF2B5EF4-FFF2-40B4-BE49-F238E27FC236}">
                <a16:creationId xmlns:a16="http://schemas.microsoft.com/office/drawing/2014/main" id="{94B7C4E6-EBE4-4204-BE3E-E95A7E63658D}"/>
              </a:ext>
            </a:extLst>
          </p:cNvPr>
          <p:cNvSpPr/>
          <p:nvPr userDrawn="1"/>
        </p:nvSpPr>
        <p:spPr>
          <a:xfrm>
            <a:off x="-5384668" y="12403163"/>
            <a:ext cx="1400831" cy="545267"/>
          </a:xfrm>
          <a:prstGeom prst="rect">
            <a:avLst/>
          </a:prstGeom>
          <a:solidFill>
            <a:srgbClr val="0033B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3403D77A-D70B-44A5-B6FD-234F974B5C36}"/>
              </a:ext>
            </a:extLst>
          </p:cNvPr>
          <p:cNvSpPr/>
          <p:nvPr userDrawn="1"/>
        </p:nvSpPr>
        <p:spPr>
          <a:xfrm>
            <a:off x="-6795697" y="12403163"/>
            <a:ext cx="1411029" cy="545268"/>
          </a:xfrm>
          <a:prstGeom prst="rect">
            <a:avLst/>
          </a:prstGeom>
          <a:solidFill>
            <a:srgbClr val="0A00C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BA1334DF-FE9C-4DB7-97C6-2135C367FEAB}"/>
              </a:ext>
            </a:extLst>
          </p:cNvPr>
          <p:cNvSpPr/>
          <p:nvPr userDrawn="1"/>
        </p:nvSpPr>
        <p:spPr>
          <a:xfrm>
            <a:off x="-3983837" y="12398542"/>
            <a:ext cx="1400831" cy="545267"/>
          </a:xfrm>
          <a:prstGeom prst="rect">
            <a:avLst/>
          </a:prstGeom>
          <a:solidFill>
            <a:srgbClr val="012889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442F617A-656D-4F92-88E2-F4FCC5251EAE}"/>
              </a:ext>
            </a:extLst>
          </p:cNvPr>
          <p:cNvSpPr/>
          <p:nvPr userDrawn="1"/>
        </p:nvSpPr>
        <p:spPr>
          <a:xfrm>
            <a:off x="-2583008" y="12398542"/>
            <a:ext cx="1400831" cy="545267"/>
          </a:xfrm>
          <a:prstGeom prst="rect">
            <a:avLst/>
          </a:prstGeom>
          <a:solidFill>
            <a:srgbClr val="00095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798F5253-DE90-4503-ABCA-6E5F89ADF74A}"/>
              </a:ext>
            </a:extLst>
          </p:cNvPr>
          <p:cNvSpPr txBox="1"/>
          <p:nvPr userDrawn="1"/>
        </p:nvSpPr>
        <p:spPr>
          <a:xfrm>
            <a:off x="-4902062" y="11721135"/>
            <a:ext cx="194925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其他品牌颜色</a:t>
            </a:r>
          </a:p>
        </p:txBody>
      </p:sp>
      <p:grpSp>
        <p:nvGrpSpPr>
          <p:cNvPr id="134" name="组 209">
            <a:extLst>
              <a:ext uri="{FF2B5EF4-FFF2-40B4-BE49-F238E27FC236}">
                <a16:creationId xmlns:a16="http://schemas.microsoft.com/office/drawing/2014/main" id="{C5EA7891-CC55-4A39-91F8-C15E6BF42889}"/>
              </a:ext>
            </a:extLst>
          </p:cNvPr>
          <p:cNvGrpSpPr/>
          <p:nvPr userDrawn="1"/>
        </p:nvGrpSpPr>
        <p:grpSpPr>
          <a:xfrm>
            <a:off x="-6795697" y="8992657"/>
            <a:ext cx="5613520" cy="549889"/>
            <a:chOff x="-3429000" y="10020646"/>
            <a:chExt cx="3171264" cy="549889"/>
          </a:xfrm>
        </p:grpSpPr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7CEE128A-729F-4850-A269-DFB2C7B456D8}"/>
                </a:ext>
              </a:extLst>
            </p:cNvPr>
            <p:cNvSpPr/>
            <p:nvPr userDrawn="1"/>
          </p:nvSpPr>
          <p:spPr>
            <a:xfrm>
              <a:off x="-2631863" y="10025267"/>
              <a:ext cx="791376" cy="545267"/>
            </a:xfrm>
            <a:prstGeom prst="rect">
              <a:avLst/>
            </a:prstGeom>
            <a:solidFill>
              <a:srgbClr val="FF59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1E47B3DA-6D9B-43A0-ABFE-AE6D16C9E797}"/>
                </a:ext>
              </a:extLst>
            </p:cNvPr>
            <p:cNvSpPr/>
            <p:nvPr userDrawn="1"/>
          </p:nvSpPr>
          <p:spPr>
            <a:xfrm>
              <a:off x="-3429000" y="10025267"/>
              <a:ext cx="797137" cy="545268"/>
            </a:xfrm>
            <a:prstGeom prst="rect">
              <a:avLst/>
            </a:prstGeom>
            <a:solidFill>
              <a:srgbClr val="FFA31E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3CC8E28F-9111-4FC9-81B8-76947AFA66F1}"/>
                </a:ext>
              </a:extLst>
            </p:cNvPr>
            <p:cNvSpPr/>
            <p:nvPr userDrawn="1"/>
          </p:nvSpPr>
          <p:spPr>
            <a:xfrm>
              <a:off x="-1840487" y="10020646"/>
              <a:ext cx="791376" cy="545267"/>
            </a:xfrm>
            <a:prstGeom prst="rect">
              <a:avLst/>
            </a:prstGeom>
            <a:solidFill>
              <a:srgbClr val="DE4F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12EF3B79-FE25-4CA4-B439-CD2E82C58491}"/>
                </a:ext>
              </a:extLst>
            </p:cNvPr>
            <p:cNvSpPr/>
            <p:nvPr userDrawn="1"/>
          </p:nvSpPr>
          <p:spPr>
            <a:xfrm>
              <a:off x="-1049112" y="10020646"/>
              <a:ext cx="791376" cy="545267"/>
            </a:xfrm>
            <a:prstGeom prst="rect">
              <a:avLst/>
            </a:prstGeom>
            <a:solidFill>
              <a:srgbClr val="C646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139" name="文本框 138">
            <a:extLst>
              <a:ext uri="{FF2B5EF4-FFF2-40B4-BE49-F238E27FC236}">
                <a16:creationId xmlns:a16="http://schemas.microsoft.com/office/drawing/2014/main" id="{D6501316-BBCC-4F06-90AD-C0B61CEA9332}"/>
              </a:ext>
            </a:extLst>
          </p:cNvPr>
          <p:cNvSpPr txBox="1"/>
          <p:nvPr userDrawn="1"/>
        </p:nvSpPr>
        <p:spPr>
          <a:xfrm>
            <a:off x="-4969393" y="8371427"/>
            <a:ext cx="208390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Xiaomi 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6FA02E92-F890-4042-97D1-11EB3826B9A1}"/>
              </a:ext>
            </a:extLst>
          </p:cNvPr>
          <p:cNvSpPr/>
          <p:nvPr userDrawn="1"/>
        </p:nvSpPr>
        <p:spPr>
          <a:xfrm>
            <a:off x="-5384668" y="10700220"/>
            <a:ext cx="1400831" cy="545267"/>
          </a:xfrm>
          <a:prstGeom prst="rect">
            <a:avLst/>
          </a:prstGeom>
          <a:solidFill>
            <a:srgbClr val="348DF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DD1DDE88-354E-4200-9B60-712EBFCF1BC1}"/>
              </a:ext>
            </a:extLst>
          </p:cNvPr>
          <p:cNvSpPr/>
          <p:nvPr userDrawn="1"/>
        </p:nvSpPr>
        <p:spPr>
          <a:xfrm>
            <a:off x="-6795697" y="10700220"/>
            <a:ext cx="1411029" cy="545268"/>
          </a:xfrm>
          <a:prstGeom prst="rect">
            <a:avLst/>
          </a:prstGeom>
          <a:solidFill>
            <a:srgbClr val="0FFBF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8441C6FF-3DEF-44DC-8941-DD07F9D9BCC0}"/>
              </a:ext>
            </a:extLst>
          </p:cNvPr>
          <p:cNvSpPr/>
          <p:nvPr userDrawn="1"/>
        </p:nvSpPr>
        <p:spPr>
          <a:xfrm>
            <a:off x="-3983837" y="10695599"/>
            <a:ext cx="1400831" cy="545267"/>
          </a:xfrm>
          <a:prstGeom prst="rect">
            <a:avLst/>
          </a:prstGeom>
          <a:solidFill>
            <a:srgbClr val="705EE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3B61CF1B-9233-4692-8BE8-DFE71E8289F0}"/>
              </a:ext>
            </a:extLst>
          </p:cNvPr>
          <p:cNvSpPr/>
          <p:nvPr userDrawn="1"/>
        </p:nvSpPr>
        <p:spPr>
          <a:xfrm>
            <a:off x="-2583008" y="10695599"/>
            <a:ext cx="1400831" cy="545267"/>
          </a:xfrm>
          <a:prstGeom prst="rect">
            <a:avLst/>
          </a:prstGeom>
          <a:solidFill>
            <a:srgbClr val="A837D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680B5FEC-B428-4A35-8EB8-AD75492EA8B6}"/>
              </a:ext>
            </a:extLst>
          </p:cNvPr>
          <p:cNvSpPr txBox="1"/>
          <p:nvPr userDrawn="1"/>
        </p:nvSpPr>
        <p:spPr>
          <a:xfrm>
            <a:off x="-4940536" y="10074369"/>
            <a:ext cx="202619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Honor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CC07F7EA-0586-48DE-88D5-DE2E45A47548}"/>
              </a:ext>
            </a:extLst>
          </p:cNvPr>
          <p:cNvSpPr/>
          <p:nvPr userDrawn="1"/>
        </p:nvSpPr>
        <p:spPr>
          <a:xfrm>
            <a:off x="24988270" y="2679245"/>
            <a:ext cx="3345932" cy="844299"/>
          </a:xfrm>
          <a:prstGeom prst="rect">
            <a:avLst/>
          </a:prstGeom>
          <a:solidFill>
            <a:srgbClr val="00C9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50B5C654-51C5-4F4F-ACEF-E135C6977470}"/>
              </a:ext>
            </a:extLst>
          </p:cNvPr>
          <p:cNvSpPr/>
          <p:nvPr userDrawn="1"/>
        </p:nvSpPr>
        <p:spPr>
          <a:xfrm>
            <a:off x="24988270" y="3529374"/>
            <a:ext cx="3345932" cy="844299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D41EEB87-BFB0-435C-BE1A-83E7A0E76488}"/>
              </a:ext>
            </a:extLst>
          </p:cNvPr>
          <p:cNvSpPr/>
          <p:nvPr userDrawn="1"/>
        </p:nvSpPr>
        <p:spPr>
          <a:xfrm>
            <a:off x="24988270" y="4366767"/>
            <a:ext cx="3345932" cy="844299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35020A5E-2474-4F6D-B765-E11D1809A932}"/>
              </a:ext>
            </a:extLst>
          </p:cNvPr>
          <p:cNvSpPr/>
          <p:nvPr userDrawn="1"/>
        </p:nvSpPr>
        <p:spPr>
          <a:xfrm>
            <a:off x="24988270" y="5204161"/>
            <a:ext cx="3345932" cy="844299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5FAA85ED-9904-4783-B7B6-7867E228CD20}"/>
              </a:ext>
            </a:extLst>
          </p:cNvPr>
          <p:cNvSpPr/>
          <p:nvPr userDrawn="1"/>
        </p:nvSpPr>
        <p:spPr>
          <a:xfrm>
            <a:off x="24988270" y="6048459"/>
            <a:ext cx="3345932" cy="844299"/>
          </a:xfrm>
          <a:prstGeom prst="rect">
            <a:avLst/>
          </a:prstGeom>
          <a:solidFill>
            <a:srgbClr val="F0B51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B5D48E44-80AC-4E0A-B46A-3F7C79452D8E}"/>
              </a:ext>
            </a:extLst>
          </p:cNvPr>
          <p:cNvSpPr/>
          <p:nvPr userDrawn="1"/>
        </p:nvSpPr>
        <p:spPr>
          <a:xfrm>
            <a:off x="24988270" y="6853202"/>
            <a:ext cx="3345932" cy="844299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1" name="文本框 150">
            <a:extLst>
              <a:ext uri="{FF2B5EF4-FFF2-40B4-BE49-F238E27FC236}">
                <a16:creationId xmlns:a16="http://schemas.microsoft.com/office/drawing/2014/main" id="{F173BD95-5A86-4F6C-8728-B681ED09013F}"/>
              </a:ext>
            </a:extLst>
          </p:cNvPr>
          <p:cNvSpPr txBox="1"/>
          <p:nvPr userDrawn="1"/>
        </p:nvSpPr>
        <p:spPr>
          <a:xfrm>
            <a:off x="25237952" y="7045994"/>
            <a:ext cx="2881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vivo</a:t>
            </a:r>
            <a:r>
              <a:rPr kumimoji="1" lang="zh-CN" altLang="en-US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 </a:t>
            </a:r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NEX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13D0962C-9567-4147-8036-2893EC5C40D0}"/>
              </a:ext>
            </a:extLst>
          </p:cNvPr>
          <p:cNvSpPr txBox="1"/>
          <p:nvPr userDrawn="1"/>
        </p:nvSpPr>
        <p:spPr>
          <a:xfrm>
            <a:off x="25305687" y="6223650"/>
            <a:ext cx="2813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vivo</a:t>
            </a:r>
            <a:r>
              <a:rPr kumimoji="1" lang="zh-CN" altLang="en-US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 </a:t>
            </a:r>
            <a:r>
              <a:rPr kumimoji="1" lang="en-US" altLang="zh-CN" sz="2800" b="0" i="0" dirty="0" err="1" smtClean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iQOO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grpSp>
        <p:nvGrpSpPr>
          <p:cNvPr id="153" name="组 65">
            <a:extLst>
              <a:ext uri="{FF2B5EF4-FFF2-40B4-BE49-F238E27FC236}">
                <a16:creationId xmlns:a16="http://schemas.microsoft.com/office/drawing/2014/main" id="{1CFE3848-2F28-468F-A4AC-62628EA7079D}"/>
              </a:ext>
            </a:extLst>
          </p:cNvPr>
          <p:cNvGrpSpPr/>
          <p:nvPr userDrawn="1"/>
        </p:nvGrpSpPr>
        <p:grpSpPr>
          <a:xfrm>
            <a:off x="-6801315" y="5537689"/>
            <a:ext cx="5619138" cy="578506"/>
            <a:chOff x="5058585" y="17758837"/>
            <a:chExt cx="4833751" cy="427203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C45A9922-266D-496F-B096-4114BC45C930}"/>
                </a:ext>
              </a:extLst>
            </p:cNvPr>
            <p:cNvSpPr/>
            <p:nvPr userDrawn="1"/>
          </p:nvSpPr>
          <p:spPr>
            <a:xfrm>
              <a:off x="7494282" y="17758837"/>
              <a:ext cx="1199027" cy="427203"/>
            </a:xfrm>
            <a:prstGeom prst="rect">
              <a:avLst/>
            </a:prstGeom>
            <a:solidFill>
              <a:srgbClr val="003948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55" name="矩形 154">
              <a:extLst>
                <a:ext uri="{FF2B5EF4-FFF2-40B4-BE49-F238E27FC236}">
                  <a16:creationId xmlns:a16="http://schemas.microsoft.com/office/drawing/2014/main" id="{64777C84-77BC-4DBD-B91F-C3E4361B2871}"/>
                </a:ext>
              </a:extLst>
            </p:cNvPr>
            <p:cNvSpPr/>
            <p:nvPr userDrawn="1"/>
          </p:nvSpPr>
          <p:spPr>
            <a:xfrm>
              <a:off x="5058585" y="17758837"/>
              <a:ext cx="1215431" cy="427203"/>
            </a:xfrm>
            <a:prstGeom prst="rect">
              <a:avLst/>
            </a:prstGeom>
            <a:solidFill>
              <a:srgbClr val="00C878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30767BE2-D1BE-470B-BC0D-5E334D1D31C3}"/>
                </a:ext>
              </a:extLst>
            </p:cNvPr>
            <p:cNvSpPr/>
            <p:nvPr userDrawn="1"/>
          </p:nvSpPr>
          <p:spPr>
            <a:xfrm>
              <a:off x="8693309" y="17758837"/>
              <a:ext cx="1199027" cy="427203"/>
            </a:xfrm>
            <a:prstGeom prst="rect">
              <a:avLst/>
            </a:prstGeom>
            <a:solidFill>
              <a:srgbClr val="0070C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40EFE53B-AC8E-4C2B-A260-BBE778495F29}"/>
                </a:ext>
              </a:extLst>
            </p:cNvPr>
            <p:cNvSpPr/>
            <p:nvPr userDrawn="1"/>
          </p:nvSpPr>
          <p:spPr>
            <a:xfrm>
              <a:off x="6267324" y="17758837"/>
              <a:ext cx="1215431" cy="427203"/>
            </a:xfrm>
            <a:prstGeom prst="rect">
              <a:avLst/>
            </a:prstGeom>
            <a:solidFill>
              <a:srgbClr val="66DECD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158" name="文本框 157">
            <a:extLst>
              <a:ext uri="{FF2B5EF4-FFF2-40B4-BE49-F238E27FC236}">
                <a16:creationId xmlns:a16="http://schemas.microsoft.com/office/drawing/2014/main" id="{D5366C01-8ABF-4DC3-A87E-256CE23B3250}"/>
              </a:ext>
            </a:extLst>
          </p:cNvPr>
          <p:cNvSpPr txBox="1"/>
          <p:nvPr userDrawn="1"/>
        </p:nvSpPr>
        <p:spPr>
          <a:xfrm>
            <a:off x="-4884440" y="4911838"/>
            <a:ext cx="191398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Oppo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grpSp>
        <p:nvGrpSpPr>
          <p:cNvPr id="159" name="组 88">
            <a:extLst>
              <a:ext uri="{FF2B5EF4-FFF2-40B4-BE49-F238E27FC236}">
                <a16:creationId xmlns:a16="http://schemas.microsoft.com/office/drawing/2014/main" id="{8CDC55A7-E72F-47F4-846F-384F0EBEB609}"/>
              </a:ext>
            </a:extLst>
          </p:cNvPr>
          <p:cNvGrpSpPr/>
          <p:nvPr userDrawn="1"/>
        </p:nvGrpSpPr>
        <p:grpSpPr>
          <a:xfrm>
            <a:off x="-6777036" y="7273869"/>
            <a:ext cx="5594859" cy="565735"/>
            <a:chOff x="10651243" y="17775861"/>
            <a:chExt cx="4775839" cy="427203"/>
          </a:xfrm>
        </p:grpSpPr>
        <p:sp>
          <p:nvSpPr>
            <p:cNvPr id="160" name="矩形 159">
              <a:extLst>
                <a:ext uri="{FF2B5EF4-FFF2-40B4-BE49-F238E27FC236}">
                  <a16:creationId xmlns:a16="http://schemas.microsoft.com/office/drawing/2014/main" id="{8450C48D-CE76-4113-A515-63584D720351}"/>
                </a:ext>
              </a:extLst>
            </p:cNvPr>
            <p:cNvSpPr/>
            <p:nvPr userDrawn="1"/>
          </p:nvSpPr>
          <p:spPr>
            <a:xfrm>
              <a:off x="14228055" y="17775861"/>
              <a:ext cx="1199027" cy="427203"/>
            </a:xfrm>
            <a:prstGeom prst="rect">
              <a:avLst/>
            </a:prstGeom>
            <a:solidFill>
              <a:srgbClr val="FF757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C26E406F-8AE3-412B-8B47-6D8125A65A3C}"/>
                </a:ext>
              </a:extLst>
            </p:cNvPr>
            <p:cNvSpPr/>
            <p:nvPr userDrawn="1"/>
          </p:nvSpPr>
          <p:spPr>
            <a:xfrm>
              <a:off x="11850271" y="17775861"/>
              <a:ext cx="1199027" cy="427203"/>
            </a:xfrm>
            <a:prstGeom prst="rect">
              <a:avLst/>
            </a:prstGeom>
            <a:solidFill>
              <a:srgbClr val="7A0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2F8F5A0C-8716-47D8-B927-01DDE65BE1A3}"/>
                </a:ext>
              </a:extLst>
            </p:cNvPr>
            <p:cNvSpPr/>
            <p:nvPr userDrawn="1"/>
          </p:nvSpPr>
          <p:spPr>
            <a:xfrm>
              <a:off x="10651243" y="17775861"/>
              <a:ext cx="1199027" cy="427203"/>
            </a:xfrm>
            <a:prstGeom prst="rect">
              <a:avLst/>
            </a:prstGeom>
            <a:solidFill>
              <a:srgbClr val="FF3219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63" name="矩形 162">
              <a:extLst>
                <a:ext uri="{FF2B5EF4-FFF2-40B4-BE49-F238E27FC236}">
                  <a16:creationId xmlns:a16="http://schemas.microsoft.com/office/drawing/2014/main" id="{35B2E121-1106-4762-8515-CFC1C55F14FF}"/>
                </a:ext>
              </a:extLst>
            </p:cNvPr>
            <p:cNvSpPr/>
            <p:nvPr userDrawn="1"/>
          </p:nvSpPr>
          <p:spPr>
            <a:xfrm>
              <a:off x="13035754" y="17775861"/>
              <a:ext cx="1199027" cy="427203"/>
            </a:xfrm>
            <a:prstGeom prst="rect">
              <a:avLst/>
            </a:prstGeom>
            <a:solidFill>
              <a:srgbClr val="36121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164" name="文本框 163">
            <a:extLst>
              <a:ext uri="{FF2B5EF4-FFF2-40B4-BE49-F238E27FC236}">
                <a16:creationId xmlns:a16="http://schemas.microsoft.com/office/drawing/2014/main" id="{2DF041C4-0465-47CD-BFB4-27EC7FB98727}"/>
              </a:ext>
            </a:extLst>
          </p:cNvPr>
          <p:cNvSpPr txBox="1"/>
          <p:nvPr userDrawn="1"/>
        </p:nvSpPr>
        <p:spPr>
          <a:xfrm>
            <a:off x="-5015883" y="6648018"/>
            <a:ext cx="21768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Huawei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BA0AF572-EBD8-402C-9038-789ABD6F4AD5}"/>
              </a:ext>
            </a:extLst>
          </p:cNvPr>
          <p:cNvSpPr txBox="1"/>
          <p:nvPr userDrawn="1"/>
        </p:nvSpPr>
        <p:spPr>
          <a:xfrm>
            <a:off x="-5325922" y="7346385"/>
            <a:ext cx="129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P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166" name="文本框 165">
            <a:extLst>
              <a:ext uri="{FF2B5EF4-FFF2-40B4-BE49-F238E27FC236}">
                <a16:creationId xmlns:a16="http://schemas.microsoft.com/office/drawing/2014/main" id="{8A6BF612-8BE3-429A-956E-D520BF9AA83F}"/>
              </a:ext>
            </a:extLst>
          </p:cNvPr>
          <p:cNvSpPr txBox="1"/>
          <p:nvPr userDrawn="1"/>
        </p:nvSpPr>
        <p:spPr>
          <a:xfrm>
            <a:off x="-3908097" y="7334864"/>
            <a:ext cx="129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Mate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7FCE25F2-B8CB-4E90-A3DC-7F6D6E0FBFB0}"/>
              </a:ext>
            </a:extLst>
          </p:cNvPr>
          <p:cNvSpPr txBox="1"/>
          <p:nvPr userDrawn="1"/>
        </p:nvSpPr>
        <p:spPr>
          <a:xfrm>
            <a:off x="-2586922" y="7336495"/>
            <a:ext cx="1404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Nova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id="{87110391-3B53-4F1E-AD8F-B79EAA97DE48}"/>
              </a:ext>
            </a:extLst>
          </p:cNvPr>
          <p:cNvSpPr txBox="1"/>
          <p:nvPr userDrawn="1"/>
        </p:nvSpPr>
        <p:spPr>
          <a:xfrm>
            <a:off x="-2527807" y="5600458"/>
            <a:ext cx="129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R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7B1121B4-A39D-4DD7-8751-0D3769EE63C6}"/>
              </a:ext>
            </a:extLst>
          </p:cNvPr>
          <p:cNvSpPr txBox="1"/>
          <p:nvPr userDrawn="1"/>
        </p:nvSpPr>
        <p:spPr>
          <a:xfrm>
            <a:off x="-3983268" y="5659061"/>
            <a:ext cx="14206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Find X</a:t>
            </a:r>
          </a:p>
          <a:p>
            <a:pPr algn="ctr"/>
            <a:endParaRPr kumimoji="1" lang="zh-CN" altLang="en-US" sz="18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22DACFE6-757C-4BF9-84E4-6A4C9F82B8B0}"/>
              </a:ext>
            </a:extLst>
          </p:cNvPr>
          <p:cNvSpPr txBox="1"/>
          <p:nvPr userDrawn="1"/>
        </p:nvSpPr>
        <p:spPr>
          <a:xfrm>
            <a:off x="-5327524" y="5614846"/>
            <a:ext cx="129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chemeClr val="bg1"/>
                </a:solidFill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</a:rPr>
              <a:t>K</a:t>
            </a:r>
            <a:endParaRPr kumimoji="1" lang="zh-CN" altLang="en-US" sz="2000" b="0" i="0" dirty="0">
              <a:solidFill>
                <a:schemeClr val="bg1"/>
              </a:solidFill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</a:endParaRP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011BF9F7-36E2-4281-A324-E15751AA8FEA}"/>
              </a:ext>
            </a:extLst>
          </p:cNvPr>
          <p:cNvSpPr txBox="1"/>
          <p:nvPr userDrawn="1"/>
        </p:nvSpPr>
        <p:spPr>
          <a:xfrm>
            <a:off x="24499856" y="1848757"/>
            <a:ext cx="441650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vivo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 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415FFF"/>
                </a:solidFill>
                <a:effectLst/>
                <a:uFillTx/>
                <a:latin typeface="vivo type CN简 Light" panose="02000400000000000000" pitchFamily="50" charset="-122"/>
                <a:ea typeface="vivo type CN简 Light" panose="02000400000000000000" pitchFamily="50" charset="-122"/>
                <a:cs typeface="vivo type CNS" charset="-122"/>
                <a:sym typeface="Helvetica Neue"/>
              </a:rPr>
              <a:t>Color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415FFF"/>
              </a:solidFill>
              <a:effectLst/>
              <a:uFillTx/>
              <a:latin typeface="vivo type CN简 Light" panose="02000400000000000000" pitchFamily="50" charset="-122"/>
              <a:ea typeface="vivo type CN简 Light" panose="02000400000000000000" pitchFamily="50" charset="-122"/>
              <a:cs typeface="vivo type CNS" charset="-122"/>
              <a:sym typeface="Helvetica Neue"/>
            </a:endParaRPr>
          </a:p>
        </p:txBody>
      </p:sp>
      <p:sp>
        <p:nvSpPr>
          <p:cNvPr id="77" name="矩形 76"/>
          <p:cNvSpPr/>
          <p:nvPr userDrawn="1"/>
        </p:nvSpPr>
        <p:spPr>
          <a:xfrm>
            <a:off x="8734425" y="2609850"/>
            <a:ext cx="6880018" cy="10360748"/>
          </a:xfrm>
          <a:prstGeom prst="rect">
            <a:avLst/>
          </a:prstGeom>
          <a:solidFill>
            <a:srgbClr val="F3F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8" name="矩形 77"/>
          <p:cNvSpPr/>
          <p:nvPr userDrawn="1"/>
        </p:nvSpPr>
        <p:spPr>
          <a:xfrm>
            <a:off x="16345224" y="2609850"/>
            <a:ext cx="6880018" cy="10360748"/>
          </a:xfrm>
          <a:prstGeom prst="rect">
            <a:avLst/>
          </a:prstGeom>
          <a:solidFill>
            <a:srgbClr val="F3F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内容占位符 3"/>
          <p:cNvSpPr>
            <a:spLocks noGrp="1"/>
          </p:cNvSpPr>
          <p:nvPr>
            <p:ph sz="quarter" idx="57"/>
          </p:nvPr>
        </p:nvSpPr>
        <p:spPr>
          <a:xfrm>
            <a:off x="1749426" y="4251679"/>
            <a:ext cx="5653088" cy="8330846"/>
          </a:xfrm>
        </p:spPr>
        <p:txBody>
          <a:bodyPr anchor="t">
            <a:normAutofit/>
          </a:bodyPr>
          <a:lstStyle>
            <a:lvl1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2400" b="0" i="0">
                <a:solidFill>
                  <a:schemeClr val="tx1">
                    <a:lumMod val="95000"/>
                    <a:lumOff val="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1pPr>
            <a:lvl2pPr marL="703263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2400" b="0" i="0">
                <a:solidFill>
                  <a:schemeClr val="tx1">
                    <a:lumMod val="95000"/>
                    <a:lumOff val="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2pPr>
            <a:lvl3pPr marL="966788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2400" b="0" i="0">
                <a:solidFill>
                  <a:schemeClr val="tx1">
                    <a:lumMod val="95000"/>
                    <a:lumOff val="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3pPr>
            <a:lvl4pPr marL="1243013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2400" b="0" i="0">
                <a:solidFill>
                  <a:schemeClr val="tx1">
                    <a:lumMod val="95000"/>
                    <a:lumOff val="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4pPr>
            <a:lvl5pPr marL="288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2400" b="0" i="0">
                <a:solidFill>
                  <a:schemeClr val="tx1">
                    <a:lumMod val="95000"/>
                    <a:lumOff val="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5pPr>
          </a:lstStyle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  <a:endParaRPr kumimoji="1" lang="zh-CN" altLang="en-US" dirty="0"/>
          </a:p>
        </p:txBody>
      </p:sp>
      <p:sp>
        <p:nvSpPr>
          <p:cNvPr id="79" name="Textplatzhalter 3">
            <a:extLst>
              <a:ext uri="{FF2B5EF4-FFF2-40B4-BE49-F238E27FC236}">
                <a16:creationId xmlns:a16="http://schemas.microsoft.com/office/drawing/2014/main" id="{CAABAA1D-4EB9-4D6C-B2A6-778ABB2DCE95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1749426" y="3118957"/>
            <a:ext cx="5653088" cy="954463"/>
          </a:xfrm>
        </p:spPr>
        <p:txBody>
          <a:bodyPr tIns="36000" bIns="36000" anchor="t">
            <a:noAutofit/>
          </a:bodyPr>
          <a:lstStyle>
            <a:lvl1pPr marL="0" marR="0" indent="0" algn="l" defTabSz="1828709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i="0" spc="0" baseline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1pPr>
          </a:lstStyle>
          <a:p>
            <a:pPr lvl="0"/>
            <a:endParaRPr lang="zh-CN" altLang="en-US" noProof="0" dirty="0"/>
          </a:p>
        </p:txBody>
      </p:sp>
      <p:sp>
        <p:nvSpPr>
          <p:cNvPr id="81" name="Textplatzhalter 3">
            <a:extLst>
              <a:ext uri="{FF2B5EF4-FFF2-40B4-BE49-F238E27FC236}">
                <a16:creationId xmlns:a16="http://schemas.microsoft.com/office/drawing/2014/main" id="{CAABAA1D-4EB9-4D6C-B2A6-778ABB2DCE95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9347200" y="3118957"/>
            <a:ext cx="5653088" cy="954463"/>
          </a:xfrm>
        </p:spPr>
        <p:txBody>
          <a:bodyPr tIns="36000" bIns="36000" anchor="t">
            <a:noAutofit/>
          </a:bodyPr>
          <a:lstStyle>
            <a:lvl1pPr marL="0" marR="0" indent="0" algn="l" defTabSz="1828709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i="0" spc="0" baseline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1pPr>
          </a:lstStyle>
          <a:p>
            <a:pPr lvl="0"/>
            <a:endParaRPr lang="zh-CN" altLang="en-US" noProof="0" dirty="0"/>
          </a:p>
        </p:txBody>
      </p:sp>
      <p:sp>
        <p:nvSpPr>
          <p:cNvPr id="82" name="Textplatzhalter 3">
            <a:extLst>
              <a:ext uri="{FF2B5EF4-FFF2-40B4-BE49-F238E27FC236}">
                <a16:creationId xmlns:a16="http://schemas.microsoft.com/office/drawing/2014/main" id="{CAABAA1D-4EB9-4D6C-B2A6-778ABB2DCE95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16957243" y="3118957"/>
            <a:ext cx="5653088" cy="954463"/>
          </a:xfrm>
        </p:spPr>
        <p:txBody>
          <a:bodyPr tIns="36000" bIns="36000" anchor="t">
            <a:noAutofit/>
          </a:bodyPr>
          <a:lstStyle>
            <a:lvl1pPr marL="0" marR="0" indent="0" algn="l" defTabSz="1828709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i="0" spc="0" baseline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1pPr>
          </a:lstStyle>
          <a:p>
            <a:pPr lvl="0"/>
            <a:endParaRPr lang="zh-CN" altLang="en-US" noProof="0" dirty="0"/>
          </a:p>
        </p:txBody>
      </p:sp>
      <p:sp>
        <p:nvSpPr>
          <p:cNvPr id="101" name="内容占位符 3"/>
          <p:cNvSpPr>
            <a:spLocks noGrp="1"/>
          </p:cNvSpPr>
          <p:nvPr>
            <p:ph sz="quarter" idx="67"/>
          </p:nvPr>
        </p:nvSpPr>
        <p:spPr>
          <a:xfrm>
            <a:off x="9347200" y="4251679"/>
            <a:ext cx="5653088" cy="8330846"/>
          </a:xfrm>
        </p:spPr>
        <p:txBody>
          <a:bodyPr anchor="t">
            <a:normAutofit/>
          </a:bodyPr>
          <a:lstStyle>
            <a:lvl1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2400" b="0" i="0">
                <a:solidFill>
                  <a:schemeClr val="tx1">
                    <a:lumMod val="95000"/>
                    <a:lumOff val="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1pPr>
            <a:lvl2pPr marL="703263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2400" b="0" i="0">
                <a:solidFill>
                  <a:schemeClr val="tx1">
                    <a:lumMod val="95000"/>
                    <a:lumOff val="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2pPr>
            <a:lvl3pPr marL="966788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2400" b="0" i="0">
                <a:solidFill>
                  <a:schemeClr val="tx1">
                    <a:lumMod val="95000"/>
                    <a:lumOff val="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3pPr>
            <a:lvl4pPr marL="1243013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2400" b="0" i="0">
                <a:solidFill>
                  <a:schemeClr val="tx1">
                    <a:lumMod val="95000"/>
                    <a:lumOff val="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4pPr>
            <a:lvl5pPr marL="288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2400" b="0" i="0">
                <a:solidFill>
                  <a:schemeClr val="tx1">
                    <a:lumMod val="95000"/>
                    <a:lumOff val="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</a:t>
            </a:r>
            <a:r>
              <a:rPr kumimoji="1" lang="zh-CN" altLang="en-US" dirty="0" smtClean="0"/>
              <a:t>级</a:t>
            </a:r>
            <a:endParaRPr kumimoji="1" lang="zh-CN" altLang="en-US" dirty="0"/>
          </a:p>
        </p:txBody>
      </p:sp>
      <p:sp>
        <p:nvSpPr>
          <p:cNvPr id="102" name="内容占位符 3"/>
          <p:cNvSpPr>
            <a:spLocks noGrp="1"/>
          </p:cNvSpPr>
          <p:nvPr>
            <p:ph sz="quarter" idx="68"/>
          </p:nvPr>
        </p:nvSpPr>
        <p:spPr>
          <a:xfrm>
            <a:off x="16961022" y="4250833"/>
            <a:ext cx="5653088" cy="8330846"/>
          </a:xfrm>
        </p:spPr>
        <p:txBody>
          <a:bodyPr anchor="t">
            <a:normAutofit/>
          </a:bodyPr>
          <a:lstStyle>
            <a:lvl1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2400" b="0" i="0">
                <a:solidFill>
                  <a:schemeClr val="tx1">
                    <a:lumMod val="95000"/>
                    <a:lumOff val="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1pPr>
            <a:lvl2pPr marL="703263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2400" b="0" i="0">
                <a:solidFill>
                  <a:schemeClr val="tx1">
                    <a:lumMod val="95000"/>
                    <a:lumOff val="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2pPr>
            <a:lvl3pPr marL="966788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2400" b="0" i="0">
                <a:solidFill>
                  <a:schemeClr val="tx1">
                    <a:lumMod val="95000"/>
                    <a:lumOff val="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3pPr>
            <a:lvl4pPr marL="1243013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2400" b="0" i="0">
                <a:solidFill>
                  <a:schemeClr val="tx1">
                    <a:lumMod val="95000"/>
                    <a:lumOff val="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4pPr>
            <a:lvl5pPr marL="288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2400" b="0" i="0">
                <a:solidFill>
                  <a:schemeClr val="tx1">
                    <a:lumMod val="95000"/>
                    <a:lumOff val="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</a:t>
            </a:r>
            <a:r>
              <a:rPr kumimoji="1" lang="zh-CN" altLang="en-US" dirty="0" smtClean="0"/>
              <a:t>级</a:t>
            </a:r>
            <a:endParaRPr kumimoji="1" lang="zh-CN" altLang="en-US" dirty="0"/>
          </a:p>
        </p:txBody>
      </p:sp>
      <p:pic>
        <p:nvPicPr>
          <p:cNvPr id="71" name="图片 7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50108" y="635389"/>
            <a:ext cx="1959142" cy="515403"/>
          </a:xfrm>
          <a:prstGeom prst="rect">
            <a:avLst/>
          </a:prstGeom>
        </p:spPr>
      </p:pic>
      <p:sp>
        <p:nvSpPr>
          <p:cNvPr id="95" name="Textplatzhalter 8"/>
          <p:cNvSpPr>
            <a:spLocks noGrp="1"/>
          </p:cNvSpPr>
          <p:nvPr>
            <p:ph type="body" sz="quarter" idx="61" hasCustomPrompt="1"/>
          </p:nvPr>
        </p:nvSpPr>
        <p:spPr>
          <a:xfrm>
            <a:off x="1121414" y="560144"/>
            <a:ext cx="18387241" cy="913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5200" b="0" i="0" cap="none" baseline="0">
                <a:solidFill>
                  <a:schemeClr val="tx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  <a:cs typeface="vivo type CN简 Regular" panose="02000500000000000000" pitchFamily="50" charset="-122"/>
              </a:defRPr>
            </a:lvl1pPr>
          </a:lstStyle>
          <a:p>
            <a:pPr lvl="0"/>
            <a:r>
              <a:rPr lang="zh-CN" altLang="en-US" noProof="0" dirty="0" smtClean="0"/>
              <a:t>标题可在此处添加</a:t>
            </a:r>
            <a:endParaRPr lang="en-US" altLang="zh-CN" noProof="0" dirty="0"/>
          </a:p>
        </p:txBody>
      </p:sp>
      <p:sp>
        <p:nvSpPr>
          <p:cNvPr id="97" name="Textplatzhalter 8"/>
          <p:cNvSpPr>
            <a:spLocks noGrp="1"/>
          </p:cNvSpPr>
          <p:nvPr>
            <p:ph type="body" sz="quarter" idx="62" hasCustomPrompt="1"/>
          </p:nvPr>
        </p:nvSpPr>
        <p:spPr>
          <a:xfrm>
            <a:off x="1121414" y="1484739"/>
            <a:ext cx="18387241" cy="53406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4400" b="0" i="0" cap="none" baseline="0">
                <a:solidFill>
                  <a:schemeClr val="bg1">
                    <a:lumMod val="65000"/>
                  </a:schemeClr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  <a:cs typeface="vivo type CN简 Regular" panose="02000500000000000000" pitchFamily="50" charset="-122"/>
              </a:defRPr>
            </a:lvl1pPr>
          </a:lstStyle>
          <a:p>
            <a:pPr lvl="0"/>
            <a:r>
              <a:rPr lang="zh-CN" altLang="en-US" noProof="0" dirty="0" smtClean="0"/>
              <a:t>副标题可在此处添加</a:t>
            </a:r>
            <a:endParaRPr lang="en-US" altLang="zh-CN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0" pos="1102" userDrawn="1">
          <p15:clr>
            <a:srgbClr val="FBAE40"/>
          </p15:clr>
        </p15:guide>
        <p15:guide id="11" pos="717" userDrawn="1">
          <p15:clr>
            <a:srgbClr val="FBAE40"/>
          </p15:clr>
        </p15:guide>
        <p15:guide id="12" pos="354">
          <p15:clr>
            <a:srgbClr val="FBAE40"/>
          </p15:clr>
        </p15:guide>
        <p15:guide id="14" pos="14257" userDrawn="1">
          <p15:clr>
            <a:srgbClr val="FBAE40"/>
          </p15:clr>
        </p15:guide>
        <p15:guide id="15" pos="15006">
          <p15:clr>
            <a:srgbClr val="FBAE40"/>
          </p15:clr>
        </p15:guide>
        <p15:guide id="16" orient="horz" pos="7926">
          <p15:clr>
            <a:srgbClr val="FBAE40"/>
          </p15:clr>
        </p15:guide>
        <p15:guide id="20" orient="horz" pos="487" userDrawn="1">
          <p15:clr>
            <a:srgbClr val="FBAE40"/>
          </p15:clr>
        </p15:guide>
        <p15:guide id="22" orient="horz" pos="1644" userDrawn="1">
          <p15:clr>
            <a:srgbClr val="FBAE40"/>
          </p15:clr>
        </p15:guide>
        <p15:guide id="24" orient="horz" pos="8153">
          <p15:clr>
            <a:srgbClr val="FBAE40"/>
          </p15:clr>
        </p15:guide>
        <p15:guide id="25" pos="14619" userDrawn="1">
          <p15:clr>
            <a:srgbClr val="FBAE40"/>
          </p15:clr>
        </p15:guide>
        <p15:guide id="26" pos="4686" userDrawn="1">
          <p15:clr>
            <a:srgbClr val="FBAE40"/>
          </p15:clr>
        </p15:guide>
        <p15:guide id="27" pos="5049" userDrawn="1">
          <p15:clr>
            <a:srgbClr val="FBAE40"/>
          </p15:clr>
        </p15:guide>
        <p15:guide id="28" pos="5502" userDrawn="1">
          <p15:clr>
            <a:srgbClr val="FBAE40"/>
          </p15:clr>
        </p15:guide>
        <p15:guide id="30" pos="9471" userDrawn="1">
          <p15:clr>
            <a:srgbClr val="FBAE40"/>
          </p15:clr>
        </p15:guide>
        <p15:guide id="31" pos="9811" userDrawn="1">
          <p15:clr>
            <a:srgbClr val="FBAE40"/>
          </p15:clr>
        </p15:guide>
        <p15:guide id="32" pos="10288" userDrawn="1">
          <p15:clr>
            <a:srgbClr val="FBAE40"/>
          </p15:clr>
        </p15:guide>
        <p15:guide id="33" pos="10673" userDrawn="1">
          <p15:clr>
            <a:srgbClr val="FBAE40"/>
          </p15:clr>
        </p15:guide>
        <p15:guide id="34" orient="horz" pos="1961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0" i="0">
                <a:solidFill>
                  <a:schemeClr val="tx1">
                    <a:tint val="75000"/>
                  </a:schemeClr>
                </a:solidFill>
                <a:latin typeface="vivo type CNS" charset="-122"/>
                <a:ea typeface="vivo type CNS" charset="-122"/>
                <a:cs typeface="vivo type CNS" charset="-122"/>
              </a:defRPr>
            </a:lvl1pPr>
          </a:lstStyle>
          <a:p>
            <a:fld id="{BB7F2403-3A2B-7341-859C-AF9A1DF858CC}" type="datetimeFigureOut">
              <a:rPr kumimoji="1" lang="zh-CN" altLang="en-US" smtClean="0"/>
              <a:pPr/>
              <a:t>2020/5/13</a:t>
            </a:fld>
            <a:endParaRPr kumimoji="1"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>
                    <a:tint val="75000"/>
                  </a:schemeClr>
                </a:solidFill>
                <a:latin typeface="vivo type CNS" charset="-122"/>
                <a:ea typeface="vivo type CNS" charset="-122"/>
                <a:cs typeface="vivo type CNS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b="0" i="0">
                <a:solidFill>
                  <a:schemeClr val="tx1">
                    <a:tint val="75000"/>
                  </a:schemeClr>
                </a:solidFill>
                <a:latin typeface="vivo type CNS" charset="-122"/>
                <a:ea typeface="vivo type CNS" charset="-122"/>
                <a:cs typeface="vivo type CNS" charset="-122"/>
              </a:defRPr>
            </a:lvl1pPr>
          </a:lstStyle>
          <a:p>
            <a:fld id="{3A479002-77F2-A247-957C-A41EAB498415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5853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6" r:id="rId2"/>
    <p:sldLayoutId id="2147483720" r:id="rId3"/>
    <p:sldLayoutId id="2147483692" r:id="rId4"/>
    <p:sldLayoutId id="2147483724" r:id="rId5"/>
    <p:sldLayoutId id="2147483722" r:id="rId6"/>
    <p:sldLayoutId id="2147483727" r:id="rId7"/>
    <p:sldLayoutId id="2147483707" r:id="rId8"/>
    <p:sldLayoutId id="2147483708" r:id="rId9"/>
    <p:sldLayoutId id="2147483704" r:id="rId10"/>
    <p:sldLayoutId id="2147483705" r:id="rId11"/>
    <p:sldLayoutId id="2147483721" r:id="rId12"/>
    <p:sldLayoutId id="2147483725" r:id="rId13"/>
  </p:sldLayoutIdLst>
  <p:timing>
    <p:tnLst>
      <p:par>
        <p:cTn id="1" dur="indefinite" restart="never" nodeType="tmRoot"/>
      </p:par>
    </p:tnLst>
  </p:timing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b="0" i="0" kern="1200">
          <a:solidFill>
            <a:schemeClr val="tx1"/>
          </a:solidFill>
          <a:latin typeface="vivo type CNS" charset="-122"/>
          <a:ea typeface="vivo type CNS" charset="-122"/>
          <a:cs typeface="vivo type CNS" charset="-122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b="0" i="0" kern="1200">
          <a:solidFill>
            <a:schemeClr val="tx1"/>
          </a:solidFill>
          <a:latin typeface="vivo type CNS Light" charset="-122"/>
          <a:ea typeface="vivo type CNS Light" charset="-122"/>
          <a:cs typeface="vivo type CNS Light" charset="-122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b="0" i="0" kern="1200">
          <a:solidFill>
            <a:schemeClr val="tx1"/>
          </a:solidFill>
          <a:latin typeface="vivo type CNS Light" charset="-122"/>
          <a:ea typeface="vivo type CNS Light" charset="-122"/>
          <a:cs typeface="vivo type CNS Light" charset="-122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b="0" i="0" kern="1200">
          <a:solidFill>
            <a:schemeClr val="tx1"/>
          </a:solidFill>
          <a:latin typeface="vivo type CNS Light" charset="-122"/>
          <a:ea typeface="vivo type CNS Light" charset="-122"/>
          <a:cs typeface="vivo type CNS Light" charset="-122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b="0" i="0" kern="1200">
          <a:solidFill>
            <a:schemeClr val="tx1"/>
          </a:solidFill>
          <a:latin typeface="vivo type CNS Light" charset="-122"/>
          <a:ea typeface="vivo type CNS Light" charset="-122"/>
          <a:cs typeface="vivo type CNS Light" charset="-122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b="0" i="0" kern="1200">
          <a:solidFill>
            <a:schemeClr val="tx1"/>
          </a:solidFill>
          <a:latin typeface="vivo type CNS Light" charset="-122"/>
          <a:ea typeface="vivo type CNS Light" charset="-122"/>
          <a:cs typeface="vivo type CNS Light" charset="-122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4500" y="805198"/>
            <a:ext cx="1959142" cy="515403"/>
          </a:xfrm>
          <a:prstGeom prst="rect">
            <a:avLst/>
          </a:prstGeom>
        </p:spPr>
      </p:pic>
      <p:sp>
        <p:nvSpPr>
          <p:cNvPr id="7" name="内容占位符 6"/>
          <p:cNvSpPr>
            <a:spLocks noGrp="1"/>
          </p:cNvSpPr>
          <p:nvPr>
            <p:ph sz="quarter" idx="37"/>
          </p:nvPr>
        </p:nvSpPr>
        <p:spPr>
          <a:xfrm>
            <a:off x="683814" y="2682985"/>
            <a:ext cx="17305736" cy="4175014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23" name="文本占位符 4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互联网产品平台部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谢伟鹏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占位符 7"/>
          <p:cNvSpPr>
            <a:spLocks noGrp="1"/>
          </p:cNvSpPr>
          <p:nvPr>
            <p:ph type="body" sz="quarter" idx="38"/>
          </p:nvPr>
        </p:nvSpPr>
        <p:spPr>
          <a:xfrm>
            <a:off x="1209259" y="3493387"/>
            <a:ext cx="14883245" cy="91372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聊聊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ACID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特性中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的实现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891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61"/>
          </p:nvPr>
        </p:nvSpPr>
        <p:spPr>
          <a:solidFill>
            <a:srgbClr val="3F64FF"/>
          </a:solidFill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redo log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的写入机制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内容占位符 1"/>
          <p:cNvSpPr>
            <a:spLocks noGrp="1"/>
          </p:cNvSpPr>
          <p:nvPr>
            <p:ph sz="quarter" idx="59"/>
          </p:nvPr>
        </p:nvSpPr>
        <p:spPr>
          <a:xfrm>
            <a:off x="1272542" y="3792415"/>
            <a:ext cx="9042492" cy="6318739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edo log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写入的三个步骤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写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redo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log buffer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中，物理上是在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MySQL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进程内存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中；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写磁盘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(write)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但是没有持久化（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fsync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，物理上是在文件系统的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page cache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里面；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持久化（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fsync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）到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磁盘，对应的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hard disk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432" y="2631831"/>
            <a:ext cx="11359730" cy="869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81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61"/>
          </p:nvPr>
        </p:nvSpPr>
        <p:spPr>
          <a:solidFill>
            <a:srgbClr val="3F64FF"/>
          </a:solidFill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redo log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刷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盘策略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91" y="3263757"/>
            <a:ext cx="20153156" cy="707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61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215" y="6502580"/>
            <a:ext cx="3165232" cy="29028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957" y="2026544"/>
            <a:ext cx="15509801" cy="3153598"/>
          </a:xfrm>
          <a:prstGeom prst="rect">
            <a:avLst/>
          </a:prstGeom>
        </p:spPr>
      </p:pic>
      <p:sp>
        <p:nvSpPr>
          <p:cNvPr id="2" name="内容占位符 1"/>
          <p:cNvSpPr>
            <a:spLocks noGrp="1"/>
          </p:cNvSpPr>
          <p:nvPr>
            <p:ph sz="quarter" idx="59"/>
          </p:nvPr>
        </p:nvSpPr>
        <p:spPr>
          <a:xfrm>
            <a:off x="1121414" y="2061714"/>
            <a:ext cx="20208724" cy="110767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redo log files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设置太小：性能抖动；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 redo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log files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设置太大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：宕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机重启恢复速度很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慢；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最佳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实践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redo log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写满时间 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&gt; 15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 smtClean="0"/>
              <a:t>计算公式：</a:t>
            </a:r>
            <a:r>
              <a:rPr lang="en-US" altLang="zh-CN" dirty="0" smtClean="0"/>
              <a:t>redo </a:t>
            </a:r>
            <a:r>
              <a:rPr lang="en-US" altLang="zh-CN" dirty="0"/>
              <a:t>log</a:t>
            </a:r>
            <a:r>
              <a:rPr lang="zh-CN" altLang="en-US" dirty="0"/>
              <a:t>写满时间（分钟） </a:t>
            </a:r>
            <a:r>
              <a:rPr lang="en-US" altLang="zh-CN" dirty="0"/>
              <a:t>= </a:t>
            </a:r>
            <a:r>
              <a:rPr lang="en-US" altLang="zh-CN" dirty="0" smtClean="0"/>
              <a:t> redo </a:t>
            </a:r>
            <a:r>
              <a:rPr lang="en-US" altLang="zh-CN" dirty="0"/>
              <a:t>log</a:t>
            </a:r>
            <a:r>
              <a:rPr lang="zh-CN" altLang="en-US" dirty="0"/>
              <a:t>文件大小 </a:t>
            </a:r>
            <a:r>
              <a:rPr lang="en-US" altLang="zh-CN" dirty="0"/>
              <a:t>/ </a:t>
            </a:r>
            <a:r>
              <a:rPr lang="zh-CN" altLang="en-US" dirty="0"/>
              <a:t>每分钟峰值日志</a:t>
            </a:r>
            <a:r>
              <a:rPr lang="zh-CN" altLang="en-US" dirty="0" smtClean="0"/>
              <a:t>大小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61"/>
          </p:nvPr>
        </p:nvSpPr>
        <p:spPr>
          <a:solidFill>
            <a:srgbClr val="3F64FF"/>
          </a:solidFill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redo log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注意事项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377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61"/>
          </p:nvPr>
        </p:nvSpPr>
        <p:spPr>
          <a:solidFill>
            <a:srgbClr val="3F64FF"/>
          </a:solidFill>
          <a:ln>
            <a:noFill/>
          </a:ln>
        </p:spPr>
        <p:txBody>
          <a:bodyPr/>
          <a:lstStyle/>
          <a:p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inlog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是什么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036" y="1643062"/>
            <a:ext cx="17650619" cy="667818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656445" y="12773209"/>
            <a:ext cx="4623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黑简体" panose="02000000000000000000" pitchFamily="2" charset="-122"/>
              </a:rPr>
              <a:t>图一：</a:t>
            </a:r>
            <a:r>
              <a:rPr lang="en-US" altLang="zh-CN" sz="24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黑简体" panose="02000000000000000000" pitchFamily="2" charset="-122"/>
              </a:rPr>
              <a:t>binlog</a:t>
            </a:r>
            <a:r>
              <a:rPr lang="zh-CN" alt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黑简体" panose="02000000000000000000" pitchFamily="2" charset="-122"/>
              </a:rPr>
              <a:t>写入步骤</a:t>
            </a:r>
            <a:endParaRPr lang="zh-CN" alt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兰亭黑简体" panose="02000000000000000000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699" y="9206350"/>
            <a:ext cx="16025291" cy="342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4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61"/>
          </p:nvPr>
        </p:nvSpPr>
        <p:spPr>
          <a:solidFill>
            <a:srgbClr val="3F64FF"/>
          </a:solidFill>
        </p:spPr>
        <p:txBody>
          <a:bodyPr/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binlog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刷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盘策略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333" y="3147280"/>
            <a:ext cx="15707465" cy="701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1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61"/>
          </p:nvPr>
        </p:nvSpPr>
        <p:spPr>
          <a:solidFill>
            <a:srgbClr val="3F64FF"/>
          </a:solidFill>
        </p:spPr>
        <p:txBody>
          <a:bodyPr/>
          <a:lstStyle/>
          <a:p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inlog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主从同步原理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745" y="3048952"/>
            <a:ext cx="19031637" cy="798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8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61"/>
          </p:nvPr>
        </p:nvSpPr>
        <p:spPr>
          <a:solidFill>
            <a:srgbClr val="3F64FF"/>
          </a:solidFill>
        </p:spPr>
        <p:txBody>
          <a:bodyPr/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binlog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业务应用场景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674" y="2874644"/>
            <a:ext cx="11981329" cy="8240396"/>
          </a:xfrm>
          <a:prstGeom prst="rect">
            <a:avLst/>
          </a:prstGeom>
        </p:spPr>
      </p:pic>
      <p:sp>
        <p:nvSpPr>
          <p:cNvPr id="6" name="内容占位符 1"/>
          <p:cNvSpPr>
            <a:spLocks noGrp="1"/>
          </p:cNvSpPr>
          <p:nvPr>
            <p:ph sz="quarter" idx="59"/>
          </p:nvPr>
        </p:nvSpPr>
        <p:spPr>
          <a:xfrm>
            <a:off x="1385574" y="3626484"/>
            <a:ext cx="8286746" cy="7672754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binlog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的主从同步原理，业务也可以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伪装成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slave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节点，感知数据的变化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，触发具体业务逻辑：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数据异构；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缓存数据的刷新；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基于数据的任务分发；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795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61"/>
          </p:nvPr>
        </p:nvSpPr>
        <p:spPr>
          <a:solidFill>
            <a:srgbClr val="3F64FF"/>
          </a:solidFill>
        </p:spPr>
        <p:txBody>
          <a:bodyPr/>
          <a:lstStyle/>
          <a:p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inlog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监听工具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216" y="2483769"/>
            <a:ext cx="17525705" cy="923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22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59"/>
          </p:nvPr>
        </p:nvSpPr>
        <p:spPr>
          <a:xfrm>
            <a:off x="1121414" y="2041451"/>
            <a:ext cx="18755744" cy="11128823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不同的模块层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产生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redo log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只在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Innodb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存储引擎中存在，而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binlog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MySQL server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层产生的，需要支持多种存储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引擎；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保证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主从数据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一致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redo log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决定了主库的数据（主要体现在奔溃重启需要使用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redo log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重放数据的场景），而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binlog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决定了从库的数据（因为从库的数据是通过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binlog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同步过去的），所以两者保持一致是保证主从数据一致的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前提；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crash-safe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（奔溃安全）</a:t>
            </a:r>
            <a:endParaRPr lang="en-US" altLang="zh-CN" b="1" dirty="0">
              <a:latin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自带的引擎是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MyISAM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，但是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MyISAM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crash-safe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的能力，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binlog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日志只能用于归档。而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InnoDB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是另一个公司以插件形式引入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的，既然只依靠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binlog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是没有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crash-safe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能力的，所以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InnoDB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使用另外一套日志系统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也就是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redo log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来实现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crash-safe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力；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61"/>
          </p:nvPr>
        </p:nvSpPr>
        <p:spPr>
          <a:solidFill>
            <a:srgbClr val="3F64FF"/>
          </a:solidFill>
          <a:ln>
            <a:noFill/>
          </a:ln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为什么需要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redo log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binlog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两个日志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866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59"/>
          </p:nvPr>
        </p:nvSpPr>
        <p:spPr>
          <a:xfrm>
            <a:off x="1121414" y="2041451"/>
            <a:ext cx="11084763" cy="112067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分布式事务的解决方案：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3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两阶段提交（</a:t>
            </a:r>
            <a:r>
              <a:rPr lang="en-US" altLang="zh-CN" sz="3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Two-phase </a:t>
            </a:r>
            <a:r>
              <a:rPr lang="en-US" altLang="zh-CN" sz="3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Commit</a:t>
            </a:r>
            <a:r>
              <a:rPr lang="zh-CN" altLang="en-US" sz="3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3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2PC</a:t>
            </a:r>
            <a:r>
              <a:rPr lang="zh-CN" altLang="en-US" sz="3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，将</a:t>
            </a:r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redo log</a:t>
            </a:r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的写入拆成了两个</a:t>
            </a:r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步骤（</a:t>
            </a:r>
            <a:r>
              <a:rPr lang="en-US" altLang="zh-CN" sz="3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prepare</a:t>
            </a:r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3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commit</a:t>
            </a:r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中间再穿插写入</a:t>
            </a:r>
            <a:r>
              <a:rPr lang="en-US" altLang="zh-CN" sz="3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binlog</a:t>
            </a:r>
            <a:endParaRPr lang="en-US" altLang="zh-CN" sz="3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反证法：假如不使用两阶段提交能不能保持一致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先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redo log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后写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binlog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。假设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redo log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写完，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binlog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还没有写完的时候，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进程异常重启。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由于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redo log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记录了这个变更语句，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系统即使崩溃，仍然能够把数据恢复回来，所以恢复后这一行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的值是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。但是由于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binlog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没写完就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crash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了，这时候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binlog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里面就没有记录这个语句。因此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，从库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就会少了这一次更新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，这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值仍然是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，出现主从不一致的情况；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写</a:t>
            </a:r>
            <a:r>
              <a:rPr lang="en-US" altLang="zh-CN"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binlog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后写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redo log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（结论一样主从不一致，过程可以自行推导）；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61"/>
          </p:nvPr>
        </p:nvSpPr>
        <p:spPr>
          <a:xfrm>
            <a:off x="1121414" y="560144"/>
            <a:ext cx="18387241" cy="913720"/>
          </a:xfrm>
          <a:solidFill>
            <a:srgbClr val="3F64FF"/>
          </a:solidFill>
          <a:ln>
            <a:noFill/>
          </a:ln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怎么让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redo log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binlog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保持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一致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3451765" y="2041451"/>
            <a:ext cx="6489997" cy="7764955"/>
            <a:chOff x="13643151" y="2530548"/>
            <a:chExt cx="6489997" cy="7764955"/>
          </a:xfrm>
        </p:grpSpPr>
        <p:sp>
          <p:nvSpPr>
            <p:cNvPr id="7" name="内容占位符 1"/>
            <p:cNvSpPr txBox="1">
              <a:spLocks/>
            </p:cNvSpPr>
            <p:nvPr/>
          </p:nvSpPr>
          <p:spPr>
            <a:xfrm>
              <a:off x="15768162" y="9482703"/>
              <a:ext cx="4364986" cy="81280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457200" indent="-457200" algn="l" defTabSz="1828709" rtl="0" eaLnBrk="1" latinLnBrk="0" hangingPunct="1">
                <a:lnSpc>
                  <a:spcPct val="150000"/>
                </a:lnSpc>
                <a:spcBef>
                  <a:spcPts val="200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 sz="3200" b="0" i="0" kern="120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cs typeface="方正兰亭黑简体" panose="02000000000000000000" pitchFamily="2" charset="-122"/>
                </a:defRPr>
              </a:lvl1pPr>
              <a:lvl2pPr marL="738188" indent="-457200" algn="l" defTabSz="1828709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 sz="3200" b="0" i="0" kern="120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cs typeface="方正兰亭黑简体" panose="02000000000000000000" pitchFamily="2" charset="-122"/>
                </a:defRPr>
              </a:lvl2pPr>
              <a:lvl3pPr marL="1081087" indent="-457200" algn="l" defTabSz="1828709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 sz="3200" b="0" i="0" kern="120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cs typeface="方正兰亭黑简体" panose="02000000000000000000" pitchFamily="2" charset="-122"/>
                </a:defRPr>
              </a:lvl3pPr>
              <a:lvl4pPr marL="2247900" indent="-342900" algn="l" defTabSz="1828709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cs typeface="方正兰亭黑简体" panose="02000000000000000000" pitchFamily="2" charset="-122"/>
                </a:defRPr>
              </a:lvl4pPr>
              <a:lvl5pPr marL="2882900" indent="-342900" algn="l" defTabSz="1828709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cs typeface="方正兰亭黑简体" panose="02000000000000000000" pitchFamily="2" charset="-122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zh-CN" altLang="en-US" sz="2400" b="1" dirty="0" smtClean="0">
                  <a:solidFill>
                    <a:schemeClr val="bg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两阶段提交流程图</a:t>
              </a:r>
              <a:endParaRPr lang="en-US" altLang="zh-CN" sz="2400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0988" lvl="1" indent="0">
                <a:buFont typeface="Arial" panose="020B0604020202020204" pitchFamily="34" charset="0"/>
                <a:buNone/>
              </a:pPr>
              <a:endParaRPr lang="zh-CN" altLang="en-US" dirty="0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43151" y="2530548"/>
              <a:ext cx="6035625" cy="64711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493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61"/>
          </p:nvPr>
        </p:nvSpPr>
        <p:spPr>
          <a:solidFill>
            <a:srgbClr val="3F64FF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ACID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特性中的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是什么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14" y="3030650"/>
            <a:ext cx="19602337" cy="646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61"/>
          </p:nvPr>
        </p:nvSpPr>
        <p:spPr>
          <a:xfrm>
            <a:off x="1121414" y="560144"/>
            <a:ext cx="18387241" cy="913720"/>
          </a:xfrm>
          <a:solidFill>
            <a:srgbClr val="3F64FF"/>
          </a:solidFill>
          <a:ln>
            <a:noFill/>
          </a:ln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事务并发下会出现什么问题 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案例分析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248" y="2479431"/>
            <a:ext cx="10566767" cy="1022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59"/>
          </p:nvPr>
        </p:nvSpPr>
        <p:spPr>
          <a:xfrm>
            <a:off x="1314844" y="2929467"/>
            <a:ext cx="9271095" cy="845349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方案：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早期的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版本中，通过使用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prepare_commit_mutex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锁来保证事务提交的顺序，在一个事务获取到锁时才能进入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prepare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，一直到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commit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结束才能释放锁，下个事务才可以继续进行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prepare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操作（如右图）。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缺点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加锁虽然完美地解决了顺序一致性的问题，但在并发量较大的时候，就会导致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对锁的争用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，性能不佳。除了锁的争用会影响到性能之外，还有一个对性能影响更大的点，就是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每个事务提交都会进行两次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fsync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（写磁盘）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，一次是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redo log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落盘，另一次是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binlog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落盘。虽然都是磁盘顺序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，但依然是昂贵的操作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/>
          </a:p>
          <a:p>
            <a:pPr marL="280988" lvl="1" indent="0">
              <a:buNone/>
            </a:pP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61"/>
          </p:nvPr>
        </p:nvSpPr>
        <p:spPr>
          <a:xfrm>
            <a:off x="1121414" y="560144"/>
            <a:ext cx="18387241" cy="913720"/>
          </a:xfrm>
          <a:solidFill>
            <a:srgbClr val="3F64FF"/>
          </a:solidFill>
          <a:ln>
            <a:noFill/>
          </a:ln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事务并发解决方案一：加锁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1"/>
          <p:cNvSpPr txBox="1">
            <a:spLocks/>
          </p:cNvSpPr>
          <p:nvPr/>
        </p:nvSpPr>
        <p:spPr>
          <a:xfrm>
            <a:off x="14695235" y="11816626"/>
            <a:ext cx="4364986" cy="812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457200" indent="-457200" algn="l" defTabSz="1828709" rtl="0" eaLnBrk="1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3200" b="0" i="0" kern="120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1pPr>
            <a:lvl2pPr marL="738188" indent="-457200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3200" b="0" i="0" kern="120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2pPr>
            <a:lvl3pPr marL="1081087" indent="-457200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3200" b="0" i="0" kern="120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3pPr>
            <a:lvl4pPr marL="2247900" indent="-342900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4pPr>
            <a:lvl5pPr marL="2882900" indent="-342900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方正兰亭黑简体" panose="02000000000000000000" pitchFamily="2" charset="-122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400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两阶段提交流程图（加锁）</a:t>
            </a:r>
            <a:endParaRPr lang="en-US" altLang="zh-CN" sz="2400" b="1" dirty="0" smtClean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0988" lvl="1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454" y="1758226"/>
            <a:ext cx="6998125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66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59"/>
          </p:nvPr>
        </p:nvSpPr>
        <p:spPr>
          <a:xfrm>
            <a:off x="1367599" y="4042310"/>
            <a:ext cx="9095248" cy="5795208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方案：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MySQL 5.6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引入了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binlog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组提交，即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BLGC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Binary Log Group Commit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）；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基本思想：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引入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队列机制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保证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binlog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落盘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顺序与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innodb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commit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顺序一致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，并将事务分组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，实现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组提交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目的，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大幅度降低磁盘的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IOPS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消耗（具体流程如右图所示）；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61"/>
          </p:nvPr>
        </p:nvSpPr>
        <p:spPr>
          <a:solidFill>
            <a:srgbClr val="3F64FF"/>
          </a:solidFill>
          <a:ln>
            <a:noFill/>
          </a:ln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多事务并发解决方案二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组提交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0734" y="1747426"/>
            <a:ext cx="9954881" cy="1156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94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84" y="1473864"/>
            <a:ext cx="17628781" cy="8647084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61"/>
          </p:nvPr>
        </p:nvSpPr>
        <p:spPr>
          <a:solidFill>
            <a:srgbClr val="3F64FF"/>
          </a:solidFill>
          <a:ln>
            <a:noFill/>
          </a:ln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数据刷盘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119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59"/>
          </p:nvPr>
        </p:nvSpPr>
        <p:spPr>
          <a:xfrm>
            <a:off x="1121413" y="2097690"/>
            <a:ext cx="19716355" cy="10263643"/>
          </a:xfrm>
        </p:spPr>
        <p:txBody>
          <a:bodyPr>
            <a:normAutofit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marL="280988" lvl="1" indent="0">
              <a:buNone/>
            </a:pP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61"/>
          </p:nvPr>
        </p:nvSpPr>
        <p:spPr>
          <a:solidFill>
            <a:srgbClr val="3F64FF"/>
          </a:solidFill>
          <a:ln>
            <a:noFill/>
          </a:ln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Checkpoint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279" y="2368739"/>
            <a:ext cx="18510559" cy="926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4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61"/>
          </p:nvPr>
        </p:nvSpPr>
        <p:spPr>
          <a:solidFill>
            <a:srgbClr val="3F64FF"/>
          </a:solidFill>
          <a:ln>
            <a:noFill/>
          </a:ln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927" y="3207808"/>
            <a:ext cx="10100025" cy="815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30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538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61"/>
          </p:nvPr>
        </p:nvSpPr>
        <p:spPr>
          <a:xfrm>
            <a:off x="1121414" y="560143"/>
            <a:ext cx="18387241" cy="963857"/>
          </a:xfrm>
          <a:solidFill>
            <a:srgbClr val="3F64FF"/>
          </a:solidFill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从生活例子猜想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的持久性实现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121414" y="2417438"/>
            <a:ext cx="1982511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分享一则童年往事：小卖部的赊账处理经验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976" y="1908297"/>
            <a:ext cx="16973155" cy="1157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2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61"/>
          </p:nvPr>
        </p:nvSpPr>
        <p:spPr>
          <a:solidFill>
            <a:srgbClr val="3F64FF"/>
          </a:solidFill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WAL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技术是什么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14" y="3789361"/>
            <a:ext cx="18923840" cy="618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0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61"/>
          </p:nvPr>
        </p:nvSpPr>
        <p:spPr>
          <a:solidFill>
            <a:srgbClr val="3F64FF"/>
          </a:solidFill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WAL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技术需要关注的问题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6901" y="2735244"/>
            <a:ext cx="7063471" cy="8471472"/>
          </a:xfrm>
          <a:prstGeom prst="rect">
            <a:avLst/>
          </a:prstGeom>
        </p:spPr>
      </p:pic>
      <p:sp>
        <p:nvSpPr>
          <p:cNvPr id="6" name="内容占位符 1"/>
          <p:cNvSpPr>
            <a:spLocks noGrp="1"/>
          </p:cNvSpPr>
          <p:nvPr>
            <p:ph sz="quarter" idx="59"/>
          </p:nvPr>
        </p:nvSpPr>
        <p:spPr>
          <a:xfrm>
            <a:off x="1272542" y="2123836"/>
            <a:ext cx="9615198" cy="10802678"/>
          </a:xfrm>
          <a:ln>
            <a:noFill/>
          </a:ln>
        </p:spPr>
        <p:txBody>
          <a:bodyPr>
            <a:normAutofit lnSpcReduction="10000"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日志刷盘问题：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由于所有对数据的修改都需要写日志，当并发量很大的时候，必然会导致日志的写入量也很大，为了性能考虑，往往需要先写到一个日志缓冲区，然后在按照一定规则刷入磁盘，此外日志缓冲区大小有限，用户会源源不断的生产日志，数据库还需要不断的把缓存区中的日志刷入磁盘，缓存区才可以复用，因此，这里就构成了一个典型的生产者和消费者模型。在高并发的情况下，这里就会形成一个性能瓶颈；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数据刷盘问题：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在用户收到操作成功的时候，用户的数据不一定已经被持久化了，很有可能修改还没有落盘，这就需要数据库有一套刷数据的机制，专业术语叫做刷脏页算法。脏页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内存中被修改的但是还没落盘的数据页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在源源不断的产生，然后要持续的刷入磁盘，这里又凑成一个生产者消费者模型，高并发场景下也是个需要关注的性能瓶颈；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950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61"/>
          </p:nvPr>
        </p:nvSpPr>
        <p:spPr>
          <a:solidFill>
            <a:srgbClr val="3F64FF"/>
          </a:solidFill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体系结构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2957584"/>
            <a:ext cx="12819026" cy="8738229"/>
          </a:xfrm>
          <a:prstGeom prst="rect">
            <a:avLst/>
          </a:prstGeom>
        </p:spPr>
      </p:pic>
      <p:sp>
        <p:nvSpPr>
          <p:cNvPr id="5" name="内容占位符 1"/>
          <p:cNvSpPr>
            <a:spLocks noGrp="1"/>
          </p:cNvSpPr>
          <p:nvPr>
            <p:ph sz="quarter" idx="59"/>
          </p:nvPr>
        </p:nvSpPr>
        <p:spPr>
          <a:xfrm>
            <a:off x="1121414" y="1847388"/>
            <a:ext cx="9489879" cy="11603919"/>
          </a:xfrm>
          <a:ln>
            <a:noFill/>
          </a:ln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sz="33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Connector</a:t>
            </a:r>
            <a:r>
              <a:rPr lang="zh-CN" altLang="en-US" sz="3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：用来支持各种语言和 </a:t>
            </a:r>
            <a:r>
              <a:rPr lang="en-US" altLang="zh-CN" sz="3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SQL </a:t>
            </a:r>
            <a:r>
              <a:rPr lang="zh-CN" altLang="en-US" sz="3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的交互，比如 </a:t>
            </a:r>
            <a:r>
              <a:rPr lang="en-US" altLang="zh-CN" sz="3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PHP</a:t>
            </a:r>
            <a:r>
              <a:rPr lang="zh-CN" altLang="en-US" sz="3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3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3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 </a:t>
            </a:r>
            <a:r>
              <a:rPr lang="zh-CN" altLang="en-US" sz="3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3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JDBC</a:t>
            </a:r>
            <a:r>
              <a:rPr lang="zh-CN" altLang="en-US" sz="3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33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Management </a:t>
            </a:r>
            <a:r>
              <a:rPr lang="en-US" altLang="zh-CN" sz="33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Serveices</a:t>
            </a:r>
            <a:r>
              <a:rPr lang="en-US" altLang="zh-CN" sz="33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&amp; Utilities</a:t>
            </a:r>
            <a:r>
              <a:rPr lang="zh-CN" altLang="en-US" sz="3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：系统管理和控制工具，包括</a:t>
            </a:r>
            <a:r>
              <a:rPr lang="zh-CN" altLang="en-US" sz="3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备份</a:t>
            </a:r>
            <a:r>
              <a:rPr lang="en-US" altLang="zh-CN" sz="3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复制工具等等；</a:t>
            </a:r>
            <a:endParaRPr lang="en-US" altLang="zh-CN" sz="33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sz="33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Connection </a:t>
            </a:r>
            <a:r>
              <a:rPr lang="en-US" altLang="zh-CN" sz="33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Pool</a:t>
            </a:r>
            <a:r>
              <a:rPr lang="zh-CN" altLang="en-US" sz="3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：连接池，管理缓冲用户连接，线程处理等需要缓存的需求；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33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SQL </a:t>
            </a:r>
            <a:r>
              <a:rPr lang="en-US" altLang="zh-CN" sz="33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Interface</a:t>
            </a:r>
            <a:r>
              <a:rPr lang="zh-CN" altLang="en-US" sz="3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：用来接收用户</a:t>
            </a:r>
            <a:r>
              <a:rPr lang="zh-CN" altLang="en-US" sz="3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3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3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  <a:r>
              <a:rPr lang="zh-CN" altLang="en-US" sz="3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，返回用户需要的查询</a:t>
            </a:r>
            <a:r>
              <a:rPr lang="zh-CN" altLang="en-US" sz="3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结果；</a:t>
            </a:r>
            <a:endParaRPr lang="zh-CN" altLang="en-US" sz="3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sz="33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Parser</a:t>
            </a:r>
            <a:r>
              <a:rPr lang="zh-CN" altLang="en-US" sz="3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3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3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解析器</a:t>
            </a:r>
            <a:r>
              <a:rPr lang="zh-CN" altLang="en-US" sz="3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3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3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命令传递到解析器的时候会被解析</a:t>
            </a:r>
            <a:r>
              <a:rPr lang="zh-CN" altLang="en-US" sz="3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器进行验证</a:t>
            </a:r>
            <a:r>
              <a:rPr lang="zh-CN" altLang="en-US" sz="3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和解析；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33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Optimizer</a:t>
            </a:r>
            <a:r>
              <a:rPr lang="zh-CN" altLang="en-US" sz="3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：查询优化器，通过计算分析收集的各种系统统计信息，为</a:t>
            </a:r>
            <a:r>
              <a:rPr lang="en-US" altLang="zh-CN" sz="3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Query</a:t>
            </a:r>
            <a:r>
              <a:rPr lang="zh-CN" altLang="en-US" sz="3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给出最优的执行</a:t>
            </a:r>
            <a:r>
              <a:rPr lang="zh-CN" altLang="en-US" sz="3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计划，会对原来的</a:t>
            </a:r>
            <a:r>
              <a:rPr lang="en-US" altLang="zh-CN" sz="3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3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语句进行重写；</a:t>
            </a:r>
            <a:endParaRPr lang="zh-CN" altLang="en-US" sz="3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sz="33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Cache </a:t>
            </a:r>
            <a:r>
              <a:rPr lang="en-US" altLang="zh-CN" sz="33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 Buffer</a:t>
            </a:r>
            <a:r>
              <a:rPr lang="zh-CN" altLang="en-US" sz="3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：查询缓存，如果查询缓存有命中的查询结果，查询语句就可以直接去查询缓存中取数据；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33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Pluggable </a:t>
            </a:r>
            <a:r>
              <a:rPr lang="en-US" altLang="zh-CN" sz="33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Storage Engines</a:t>
            </a:r>
            <a:r>
              <a:rPr lang="zh-CN" altLang="en-US" sz="3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：插件式存储引擎，它提供 </a:t>
            </a:r>
            <a:r>
              <a:rPr lang="en-US" altLang="zh-CN" sz="3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 </a:t>
            </a:r>
            <a:r>
              <a:rPr lang="zh-CN" altLang="en-US" sz="3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给服务层使用，跟具体的文件</a:t>
            </a:r>
            <a:r>
              <a:rPr lang="zh-CN" altLang="en-US" sz="3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打交道；</a:t>
            </a:r>
            <a:endParaRPr lang="zh-CN" altLang="en-US" sz="3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907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61"/>
          </p:nvPr>
        </p:nvSpPr>
        <p:spPr>
          <a:solidFill>
            <a:srgbClr val="3F64FF"/>
          </a:solidFill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架构分层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1"/>
          <p:cNvSpPr>
            <a:spLocks noGrp="1"/>
          </p:cNvSpPr>
          <p:nvPr>
            <p:ph sz="quarter" idx="59"/>
          </p:nvPr>
        </p:nvSpPr>
        <p:spPr>
          <a:xfrm>
            <a:off x="930027" y="2112082"/>
            <a:ext cx="10468075" cy="11178616"/>
          </a:xfrm>
          <a:ln>
            <a:noFill/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zh-CN" altLang="en-US" sz="4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主要分为两层</a:t>
            </a:r>
            <a:r>
              <a:rPr lang="zh-CN" altLang="en-US" sz="4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r>
              <a:rPr lang="en-US" altLang="zh-CN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MySQL 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server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服务层：对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进行校验、解析、优化和执行；</a:t>
            </a:r>
          </a:p>
          <a:p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存储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引擎层：真正存储数据的地方，提供数据读写接口供服务层调用</a:t>
            </a:r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3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4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4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执行流程</a:t>
            </a:r>
            <a:r>
              <a:rPr lang="zh-CN" altLang="en-US" sz="4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连接到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3306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端口，跟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服务端建立连接；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层会对连接进行权限验证等；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验证通过后，会进行查询缓存的判断或者经过解析器对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语句进行词法和</a:t>
            </a:r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语法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的解析（比如关键字怎么识别，别名怎么识别，语法有没有错误等等）；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然后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就是优化器，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底层会根据一定的规则对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语句进行优化；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完的语句会交给执行器去执行；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对应存储引擎接口进行数据读写操作</a:t>
            </a:r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8600" y="1807534"/>
            <a:ext cx="8894228" cy="1056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52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61"/>
          </p:nvPr>
        </p:nvSpPr>
        <p:spPr>
          <a:solidFill>
            <a:srgbClr val="3F64FF"/>
          </a:solidFill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更新语句的详细执行流程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80" y="2081410"/>
            <a:ext cx="21814438" cy="1005251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892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61"/>
          </p:nvPr>
        </p:nvSpPr>
        <p:spPr>
          <a:xfrm>
            <a:off x="1121414" y="560144"/>
            <a:ext cx="18387241" cy="896123"/>
          </a:xfrm>
          <a:solidFill>
            <a:srgbClr val="3F64FF"/>
          </a:solidFill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redo log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是什么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5960" y="8501079"/>
            <a:ext cx="5609478" cy="358944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679" y="8476165"/>
            <a:ext cx="7625275" cy="361435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43193" y="12306115"/>
            <a:ext cx="3909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黑简体" panose="02000000000000000000" pitchFamily="2" charset="-122"/>
              </a:rPr>
              <a:t>图</a:t>
            </a:r>
            <a:r>
              <a:rPr lang="zh-CN" alt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黑简体" panose="02000000000000000000" pitchFamily="2" charset="-122"/>
              </a:rPr>
              <a:t>一：</a:t>
            </a:r>
            <a:r>
              <a:rPr lang="en-US" altLang="zh-CN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黑简体" panose="02000000000000000000" pitchFamily="2" charset="-122"/>
              </a:rPr>
              <a:t>redo log</a:t>
            </a:r>
            <a:r>
              <a:rPr lang="zh-CN" alt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黑简体" panose="02000000000000000000" pitchFamily="2" charset="-122"/>
              </a:rPr>
              <a:t>日志格式</a:t>
            </a:r>
            <a:endParaRPr lang="zh-CN" alt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兰亭黑简体" panose="02000000000000000000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4561945" y="12343989"/>
            <a:ext cx="4623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黑简体" panose="02000000000000000000" pitchFamily="2" charset="-122"/>
              </a:rPr>
              <a:t>图二：</a:t>
            </a:r>
            <a:r>
              <a:rPr lang="en-US" altLang="zh-CN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黑简体" panose="02000000000000000000" pitchFamily="2" charset="-122"/>
              </a:rPr>
              <a:t>redo log</a:t>
            </a:r>
            <a:r>
              <a:rPr lang="zh-CN" alt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黑简体" panose="02000000000000000000" pitchFamily="2" charset="-122"/>
              </a:rPr>
              <a:t>磁盘文件</a:t>
            </a:r>
            <a:endParaRPr lang="zh-CN" alt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兰亭黑简体" panose="020000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615" y="1867998"/>
            <a:ext cx="18979454" cy="525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95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vivo Base Color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375FFF"/>
      </a:accent1>
      <a:accent2>
        <a:srgbClr val="00C8FF"/>
      </a:accent2>
      <a:accent3>
        <a:srgbClr val="1D00E6"/>
      </a:accent3>
      <a:accent4>
        <a:srgbClr val="7800F9"/>
      </a:accent4>
      <a:accent5>
        <a:srgbClr val="8E9FFE"/>
      </a:accent5>
      <a:accent6>
        <a:srgbClr val="91E6F9"/>
      </a:accent6>
      <a:hlink>
        <a:srgbClr val="5F5AFF"/>
      </a:hlink>
      <a:folHlink>
        <a:srgbClr val="9B6AFC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51000"/>
          </a:schemeClr>
        </a:solidFill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43374</TotalTime>
  <Words>1482</Words>
  <Application>Microsoft Office PowerPoint</Application>
  <PresentationFormat>自定义</PresentationFormat>
  <Paragraphs>105</Paragraphs>
  <Slides>26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0" baseType="lpstr">
      <vt:lpstr>Helvetica Neue</vt:lpstr>
      <vt:lpstr>Helvetica Neue Medium</vt:lpstr>
      <vt:lpstr>vivo type CNS</vt:lpstr>
      <vt:lpstr>vivo type CNS Light</vt:lpstr>
      <vt:lpstr>vivo type CN简 Bold</vt:lpstr>
      <vt:lpstr>vivo type CN简 Light</vt:lpstr>
      <vt:lpstr>vivo type CN简 Regular</vt:lpstr>
      <vt:lpstr>DengXian</vt:lpstr>
      <vt:lpstr>方正兰亭黑简体</vt:lpstr>
      <vt:lpstr>宋体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mac 004</dc:creator>
  <cp:lastModifiedBy>谢伟鹏</cp:lastModifiedBy>
  <cp:revision>1104</cp:revision>
  <dcterms:created xsi:type="dcterms:W3CDTF">2018-12-24T08:48:41Z</dcterms:created>
  <dcterms:modified xsi:type="dcterms:W3CDTF">2020-05-13T04:50:20Z</dcterms:modified>
</cp:coreProperties>
</file>